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2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3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4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notesSlides/notesSlide5.xml" ContentType="application/vnd.openxmlformats-officedocument.presentationml.notesSlide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notesSlides/notesSlide6.xml" ContentType="application/vnd.openxmlformats-officedocument.presentationml.notesSlide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7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notesSlides/notesSlide8.xml" ContentType="application/vnd.openxmlformats-officedocument.presentationml.notesSlide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notesSlides/notesSlide9.xml" ContentType="application/vnd.openxmlformats-officedocument.presentationml.notesSlide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notesSlides/notesSlide10.xml" ContentType="application/vnd.openxmlformats-officedocument.presentationml.notesSlide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notesSlides/notesSlide11.xml" ContentType="application/vnd.openxmlformats-officedocument.presentationml.notesSlide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notesSlides/notesSlide12.xml" ContentType="application/vnd.openxmlformats-officedocument.presentationml.notesSlide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notesSlides/notesSlide13.xml" ContentType="application/vnd.openxmlformats-officedocument.presentationml.notesSlide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notesSlides/notesSlide14.xml" ContentType="application/vnd.openxmlformats-officedocument.presentationml.notesSlide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</p:sldMasterIdLst>
  <p:notesMasterIdLst>
    <p:notesMasterId r:id="rId33"/>
  </p:notesMasterIdLst>
  <p:sldIdLst>
    <p:sldId id="282" r:id="rId6"/>
    <p:sldId id="257" r:id="rId7"/>
    <p:sldId id="286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84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5" r:id="rId32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AD1E"/>
    <a:srgbClr val="E50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828"/>
    <p:restoredTop sz="94574"/>
  </p:normalViewPr>
  <p:slideViewPr>
    <p:cSldViewPr snapToGrid="0" snapToObjects="1">
      <p:cViewPr varScale="1">
        <p:scale>
          <a:sx n="82" d="100"/>
          <a:sy n="82" d="100"/>
        </p:scale>
        <p:origin x="48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3B64FD-F687-46DA-ABAC-30E2457104D6}" type="datetimeFigureOut">
              <a:rPr lang="en-US"/>
              <a:pPr/>
              <a:t>10/21/2016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BF47-9D97-4D51-BCD5-D4E1E914A07C}" type="slidenum">
              <a:rPr lang="en-US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7853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810536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773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90766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6365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989264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6953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4199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2494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7823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8104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0389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89439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9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6618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Picture 33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Picture 69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Picture 70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image" Target="../media/image6.jpeg"/><Relationship Id="rId3" Type="http://schemas.openxmlformats.org/officeDocument/2006/relationships/tags" Target="../tags/tag3.xml"/><Relationship Id="rId21" Type="http://schemas.openxmlformats.org/officeDocument/2006/relationships/image" Target="../media/image9.pn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image" Target="../media/image5.png"/><Relationship Id="rId2" Type="http://schemas.openxmlformats.org/officeDocument/2006/relationships/tags" Target="../tags/tag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image" Target="../media/image3.png"/><Relationship Id="rId23" Type="http://schemas.openxmlformats.org/officeDocument/2006/relationships/image" Target="../media/image11.png"/><Relationship Id="rId10" Type="http://schemas.openxmlformats.org/officeDocument/2006/relationships/tags" Target="../tags/tag10.xml"/><Relationship Id="rId19" Type="http://schemas.openxmlformats.org/officeDocument/2006/relationships/image" Target="../media/image7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slideLayout" Target="../slideLayouts/slideLayout1.xml"/><Relationship Id="rId22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126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tags" Target="../tags/tag129.xml"/><Relationship Id="rId5" Type="http://schemas.openxmlformats.org/officeDocument/2006/relationships/tags" Target="../tags/tag128.xml"/><Relationship Id="rId10" Type="http://schemas.openxmlformats.org/officeDocument/2006/relationships/image" Target="../media/image19.png"/><Relationship Id="rId4" Type="http://schemas.openxmlformats.org/officeDocument/2006/relationships/tags" Target="../tags/tag127.xml"/><Relationship Id="rId9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3" Type="http://schemas.openxmlformats.org/officeDocument/2006/relationships/tags" Target="../tags/tag132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6" Type="http://schemas.openxmlformats.org/officeDocument/2006/relationships/tags" Target="../tags/tag135.xml"/><Relationship Id="rId5" Type="http://schemas.openxmlformats.org/officeDocument/2006/relationships/tags" Target="../tags/tag134.xml"/><Relationship Id="rId10" Type="http://schemas.openxmlformats.org/officeDocument/2006/relationships/image" Target="../media/image20.png"/><Relationship Id="rId4" Type="http://schemas.openxmlformats.org/officeDocument/2006/relationships/tags" Target="../tags/tag133.xml"/><Relationship Id="rId9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3" Type="http://schemas.openxmlformats.org/officeDocument/2006/relationships/tags" Target="../tags/tag138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10" Type="http://schemas.openxmlformats.org/officeDocument/2006/relationships/image" Target="../media/image17.png"/><Relationship Id="rId4" Type="http://schemas.openxmlformats.org/officeDocument/2006/relationships/tags" Target="../tags/tag139.xml"/><Relationship Id="rId9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3" Type="http://schemas.openxmlformats.org/officeDocument/2006/relationships/tags" Target="../tags/tag144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143.xml"/><Relationship Id="rId1" Type="http://schemas.openxmlformats.org/officeDocument/2006/relationships/tags" Target="../tags/tag142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10" Type="http://schemas.openxmlformats.org/officeDocument/2006/relationships/image" Target="../media/image17.png"/><Relationship Id="rId4" Type="http://schemas.openxmlformats.org/officeDocument/2006/relationships/tags" Target="../tags/tag145.xml"/><Relationship Id="rId9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55.xml"/><Relationship Id="rId13" Type="http://schemas.openxmlformats.org/officeDocument/2006/relationships/image" Target="../media/image3.png"/><Relationship Id="rId3" Type="http://schemas.openxmlformats.org/officeDocument/2006/relationships/tags" Target="../tags/tag150.xml"/><Relationship Id="rId7" Type="http://schemas.openxmlformats.org/officeDocument/2006/relationships/tags" Target="../tags/tag154.xml"/><Relationship Id="rId12" Type="http://schemas.openxmlformats.org/officeDocument/2006/relationships/notesSlide" Target="../notesSlides/notesSlide12.xml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6" Type="http://schemas.openxmlformats.org/officeDocument/2006/relationships/tags" Target="../tags/tag153.xml"/><Relationship Id="rId11" Type="http://schemas.openxmlformats.org/officeDocument/2006/relationships/slideLayout" Target="../slideLayouts/slideLayout13.xml"/><Relationship Id="rId5" Type="http://schemas.openxmlformats.org/officeDocument/2006/relationships/tags" Target="../tags/tag152.xml"/><Relationship Id="rId10" Type="http://schemas.openxmlformats.org/officeDocument/2006/relationships/tags" Target="../tags/tag157.xml"/><Relationship Id="rId4" Type="http://schemas.openxmlformats.org/officeDocument/2006/relationships/tags" Target="../tags/tag151.xml"/><Relationship Id="rId9" Type="http://schemas.openxmlformats.org/officeDocument/2006/relationships/tags" Target="../tags/tag156.xml"/><Relationship Id="rId1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65.xml"/><Relationship Id="rId13" Type="http://schemas.openxmlformats.org/officeDocument/2006/relationships/image" Target="../media/image3.png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12" Type="http://schemas.openxmlformats.org/officeDocument/2006/relationships/notesSlide" Target="../notesSlides/notesSlide13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11" Type="http://schemas.openxmlformats.org/officeDocument/2006/relationships/slideLayout" Target="../slideLayouts/slideLayout13.xml"/><Relationship Id="rId5" Type="http://schemas.openxmlformats.org/officeDocument/2006/relationships/tags" Target="../tags/tag162.xml"/><Relationship Id="rId10" Type="http://schemas.openxmlformats.org/officeDocument/2006/relationships/tags" Target="../tags/tag167.xml"/><Relationship Id="rId4" Type="http://schemas.openxmlformats.org/officeDocument/2006/relationships/tags" Target="../tags/tag161.xml"/><Relationship Id="rId9" Type="http://schemas.openxmlformats.org/officeDocument/2006/relationships/tags" Target="../tags/tag166.xml"/><Relationship Id="rId1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75.xml"/><Relationship Id="rId13" Type="http://schemas.openxmlformats.org/officeDocument/2006/relationships/tags" Target="../tags/tag180.xml"/><Relationship Id="rId18" Type="http://schemas.openxmlformats.org/officeDocument/2006/relationships/tags" Target="../tags/tag185.xml"/><Relationship Id="rId26" Type="http://schemas.openxmlformats.org/officeDocument/2006/relationships/notesSlide" Target="../notesSlides/notesSlide14.xml"/><Relationship Id="rId3" Type="http://schemas.openxmlformats.org/officeDocument/2006/relationships/tags" Target="../tags/tag170.xml"/><Relationship Id="rId21" Type="http://schemas.openxmlformats.org/officeDocument/2006/relationships/tags" Target="../tags/tag188.xml"/><Relationship Id="rId7" Type="http://schemas.openxmlformats.org/officeDocument/2006/relationships/tags" Target="../tags/tag174.xml"/><Relationship Id="rId12" Type="http://schemas.openxmlformats.org/officeDocument/2006/relationships/tags" Target="../tags/tag179.xml"/><Relationship Id="rId17" Type="http://schemas.openxmlformats.org/officeDocument/2006/relationships/tags" Target="../tags/tag184.xml"/><Relationship Id="rId25" Type="http://schemas.openxmlformats.org/officeDocument/2006/relationships/slideLayout" Target="../slideLayouts/slideLayout13.xml"/><Relationship Id="rId2" Type="http://schemas.openxmlformats.org/officeDocument/2006/relationships/tags" Target="../tags/tag169.xml"/><Relationship Id="rId16" Type="http://schemas.openxmlformats.org/officeDocument/2006/relationships/tags" Target="../tags/tag183.xml"/><Relationship Id="rId20" Type="http://schemas.openxmlformats.org/officeDocument/2006/relationships/tags" Target="../tags/tag187.xml"/><Relationship Id="rId29" Type="http://schemas.openxmlformats.org/officeDocument/2006/relationships/image" Target="../media/image22.png"/><Relationship Id="rId1" Type="http://schemas.openxmlformats.org/officeDocument/2006/relationships/tags" Target="../tags/tag168.xml"/><Relationship Id="rId6" Type="http://schemas.openxmlformats.org/officeDocument/2006/relationships/tags" Target="../tags/tag173.xml"/><Relationship Id="rId11" Type="http://schemas.openxmlformats.org/officeDocument/2006/relationships/tags" Target="../tags/tag178.xml"/><Relationship Id="rId24" Type="http://schemas.openxmlformats.org/officeDocument/2006/relationships/tags" Target="../tags/tag191.xml"/><Relationship Id="rId5" Type="http://schemas.openxmlformats.org/officeDocument/2006/relationships/tags" Target="../tags/tag172.xml"/><Relationship Id="rId15" Type="http://schemas.openxmlformats.org/officeDocument/2006/relationships/tags" Target="../tags/tag182.xml"/><Relationship Id="rId23" Type="http://schemas.openxmlformats.org/officeDocument/2006/relationships/tags" Target="../tags/tag190.xml"/><Relationship Id="rId28" Type="http://schemas.openxmlformats.org/officeDocument/2006/relationships/image" Target="../media/image21.png"/><Relationship Id="rId10" Type="http://schemas.openxmlformats.org/officeDocument/2006/relationships/tags" Target="../tags/tag177.xml"/><Relationship Id="rId19" Type="http://schemas.openxmlformats.org/officeDocument/2006/relationships/tags" Target="../tags/tag186.xml"/><Relationship Id="rId31" Type="http://schemas.openxmlformats.org/officeDocument/2006/relationships/image" Target="../media/image24.png"/><Relationship Id="rId4" Type="http://schemas.openxmlformats.org/officeDocument/2006/relationships/tags" Target="../tags/tag171.xml"/><Relationship Id="rId9" Type="http://schemas.openxmlformats.org/officeDocument/2006/relationships/tags" Target="../tags/tag176.xml"/><Relationship Id="rId14" Type="http://schemas.openxmlformats.org/officeDocument/2006/relationships/tags" Target="../tags/tag181.xml"/><Relationship Id="rId22" Type="http://schemas.openxmlformats.org/officeDocument/2006/relationships/tags" Target="../tags/tag189.xml"/><Relationship Id="rId27" Type="http://schemas.openxmlformats.org/officeDocument/2006/relationships/image" Target="../media/image3.png"/><Relationship Id="rId30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99.xml"/><Relationship Id="rId3" Type="http://schemas.openxmlformats.org/officeDocument/2006/relationships/tags" Target="../tags/tag194.xml"/><Relationship Id="rId7" Type="http://schemas.openxmlformats.org/officeDocument/2006/relationships/tags" Target="../tags/tag198.xml"/><Relationship Id="rId2" Type="http://schemas.openxmlformats.org/officeDocument/2006/relationships/tags" Target="../tags/tag193.xml"/><Relationship Id="rId1" Type="http://schemas.openxmlformats.org/officeDocument/2006/relationships/tags" Target="../tags/tag192.xml"/><Relationship Id="rId6" Type="http://schemas.openxmlformats.org/officeDocument/2006/relationships/tags" Target="../tags/tag197.xml"/><Relationship Id="rId11" Type="http://schemas.openxmlformats.org/officeDocument/2006/relationships/image" Target="../media/image3.png"/><Relationship Id="rId5" Type="http://schemas.openxmlformats.org/officeDocument/2006/relationships/tags" Target="../tags/tag196.xml"/><Relationship Id="rId10" Type="http://schemas.openxmlformats.org/officeDocument/2006/relationships/slideLayout" Target="../slideLayouts/slideLayout13.xml"/><Relationship Id="rId4" Type="http://schemas.openxmlformats.org/officeDocument/2006/relationships/tags" Target="../tags/tag195.xml"/><Relationship Id="rId9" Type="http://schemas.openxmlformats.org/officeDocument/2006/relationships/tags" Target="../tags/tag20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208.xml"/><Relationship Id="rId3" Type="http://schemas.openxmlformats.org/officeDocument/2006/relationships/tags" Target="../tags/tag203.xml"/><Relationship Id="rId7" Type="http://schemas.openxmlformats.org/officeDocument/2006/relationships/tags" Target="../tags/tag207.xml"/><Relationship Id="rId2" Type="http://schemas.openxmlformats.org/officeDocument/2006/relationships/tags" Target="../tags/tag202.xml"/><Relationship Id="rId1" Type="http://schemas.openxmlformats.org/officeDocument/2006/relationships/tags" Target="../tags/tag201.xml"/><Relationship Id="rId6" Type="http://schemas.openxmlformats.org/officeDocument/2006/relationships/tags" Target="../tags/tag206.xml"/><Relationship Id="rId11" Type="http://schemas.openxmlformats.org/officeDocument/2006/relationships/image" Target="../media/image3.png"/><Relationship Id="rId5" Type="http://schemas.openxmlformats.org/officeDocument/2006/relationships/tags" Target="../tags/tag205.xml"/><Relationship Id="rId10" Type="http://schemas.openxmlformats.org/officeDocument/2006/relationships/slideLayout" Target="../slideLayouts/slideLayout13.xml"/><Relationship Id="rId4" Type="http://schemas.openxmlformats.org/officeDocument/2006/relationships/tags" Target="../tags/tag204.xml"/><Relationship Id="rId9" Type="http://schemas.openxmlformats.org/officeDocument/2006/relationships/tags" Target="../tags/tag20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217.xml"/><Relationship Id="rId3" Type="http://schemas.openxmlformats.org/officeDocument/2006/relationships/tags" Target="../tags/tag212.xml"/><Relationship Id="rId7" Type="http://schemas.openxmlformats.org/officeDocument/2006/relationships/tags" Target="../tags/tag216.xml"/><Relationship Id="rId2" Type="http://schemas.openxmlformats.org/officeDocument/2006/relationships/tags" Target="../tags/tag211.xml"/><Relationship Id="rId1" Type="http://schemas.openxmlformats.org/officeDocument/2006/relationships/tags" Target="../tags/tag210.xml"/><Relationship Id="rId6" Type="http://schemas.openxmlformats.org/officeDocument/2006/relationships/tags" Target="../tags/tag215.xml"/><Relationship Id="rId11" Type="http://schemas.openxmlformats.org/officeDocument/2006/relationships/image" Target="../media/image3.png"/><Relationship Id="rId5" Type="http://schemas.openxmlformats.org/officeDocument/2006/relationships/tags" Target="../tags/tag214.xml"/><Relationship Id="rId10" Type="http://schemas.openxmlformats.org/officeDocument/2006/relationships/slideLayout" Target="../slideLayouts/slideLayout13.xml"/><Relationship Id="rId4" Type="http://schemas.openxmlformats.org/officeDocument/2006/relationships/tags" Target="../tags/tag213.xml"/><Relationship Id="rId9" Type="http://schemas.openxmlformats.org/officeDocument/2006/relationships/tags" Target="../tags/tag2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16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10" Type="http://schemas.openxmlformats.org/officeDocument/2006/relationships/image" Target="../media/image12.png"/><Relationship Id="rId4" Type="http://schemas.openxmlformats.org/officeDocument/2006/relationships/tags" Target="../tags/tag17.xml"/><Relationship Id="rId9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226.xml"/><Relationship Id="rId3" Type="http://schemas.openxmlformats.org/officeDocument/2006/relationships/tags" Target="../tags/tag221.xml"/><Relationship Id="rId7" Type="http://schemas.openxmlformats.org/officeDocument/2006/relationships/tags" Target="../tags/tag225.xml"/><Relationship Id="rId2" Type="http://schemas.openxmlformats.org/officeDocument/2006/relationships/tags" Target="../tags/tag220.xml"/><Relationship Id="rId1" Type="http://schemas.openxmlformats.org/officeDocument/2006/relationships/tags" Target="../tags/tag219.xml"/><Relationship Id="rId6" Type="http://schemas.openxmlformats.org/officeDocument/2006/relationships/tags" Target="../tags/tag224.xml"/><Relationship Id="rId11" Type="http://schemas.openxmlformats.org/officeDocument/2006/relationships/image" Target="../media/image3.png"/><Relationship Id="rId5" Type="http://schemas.openxmlformats.org/officeDocument/2006/relationships/tags" Target="../tags/tag223.xml"/><Relationship Id="rId10" Type="http://schemas.openxmlformats.org/officeDocument/2006/relationships/slideLayout" Target="../slideLayouts/slideLayout13.xml"/><Relationship Id="rId4" Type="http://schemas.openxmlformats.org/officeDocument/2006/relationships/tags" Target="../tags/tag222.xml"/><Relationship Id="rId9" Type="http://schemas.openxmlformats.org/officeDocument/2006/relationships/tags" Target="../tags/tag22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235.xml"/><Relationship Id="rId3" Type="http://schemas.openxmlformats.org/officeDocument/2006/relationships/tags" Target="../tags/tag230.xml"/><Relationship Id="rId7" Type="http://schemas.openxmlformats.org/officeDocument/2006/relationships/tags" Target="../tags/tag234.xml"/><Relationship Id="rId2" Type="http://schemas.openxmlformats.org/officeDocument/2006/relationships/tags" Target="../tags/tag229.xml"/><Relationship Id="rId1" Type="http://schemas.openxmlformats.org/officeDocument/2006/relationships/tags" Target="../tags/tag228.xml"/><Relationship Id="rId6" Type="http://schemas.openxmlformats.org/officeDocument/2006/relationships/tags" Target="../tags/tag233.xml"/><Relationship Id="rId11" Type="http://schemas.openxmlformats.org/officeDocument/2006/relationships/image" Target="../media/image3.png"/><Relationship Id="rId5" Type="http://schemas.openxmlformats.org/officeDocument/2006/relationships/tags" Target="../tags/tag232.xml"/><Relationship Id="rId10" Type="http://schemas.openxmlformats.org/officeDocument/2006/relationships/slideLayout" Target="../slideLayouts/slideLayout13.xml"/><Relationship Id="rId4" Type="http://schemas.openxmlformats.org/officeDocument/2006/relationships/tags" Target="../tags/tag231.xml"/><Relationship Id="rId9" Type="http://schemas.openxmlformats.org/officeDocument/2006/relationships/tags" Target="../tags/tag23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244.xml"/><Relationship Id="rId3" Type="http://schemas.openxmlformats.org/officeDocument/2006/relationships/tags" Target="../tags/tag239.xml"/><Relationship Id="rId7" Type="http://schemas.openxmlformats.org/officeDocument/2006/relationships/tags" Target="../tags/tag243.xml"/><Relationship Id="rId2" Type="http://schemas.openxmlformats.org/officeDocument/2006/relationships/tags" Target="../tags/tag238.xml"/><Relationship Id="rId1" Type="http://schemas.openxmlformats.org/officeDocument/2006/relationships/tags" Target="../tags/tag237.xml"/><Relationship Id="rId6" Type="http://schemas.openxmlformats.org/officeDocument/2006/relationships/tags" Target="../tags/tag242.xml"/><Relationship Id="rId11" Type="http://schemas.openxmlformats.org/officeDocument/2006/relationships/image" Target="../media/image3.png"/><Relationship Id="rId5" Type="http://schemas.openxmlformats.org/officeDocument/2006/relationships/tags" Target="../tags/tag241.xml"/><Relationship Id="rId10" Type="http://schemas.openxmlformats.org/officeDocument/2006/relationships/slideLayout" Target="../slideLayouts/slideLayout13.xml"/><Relationship Id="rId4" Type="http://schemas.openxmlformats.org/officeDocument/2006/relationships/tags" Target="../tags/tag240.xml"/><Relationship Id="rId9" Type="http://schemas.openxmlformats.org/officeDocument/2006/relationships/tags" Target="../tags/tag24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253.xml"/><Relationship Id="rId3" Type="http://schemas.openxmlformats.org/officeDocument/2006/relationships/tags" Target="../tags/tag248.xml"/><Relationship Id="rId7" Type="http://schemas.openxmlformats.org/officeDocument/2006/relationships/tags" Target="../tags/tag252.xml"/><Relationship Id="rId2" Type="http://schemas.openxmlformats.org/officeDocument/2006/relationships/tags" Target="../tags/tag247.xml"/><Relationship Id="rId1" Type="http://schemas.openxmlformats.org/officeDocument/2006/relationships/tags" Target="../tags/tag246.xml"/><Relationship Id="rId6" Type="http://schemas.openxmlformats.org/officeDocument/2006/relationships/tags" Target="../tags/tag251.xml"/><Relationship Id="rId11" Type="http://schemas.openxmlformats.org/officeDocument/2006/relationships/image" Target="../media/image3.png"/><Relationship Id="rId5" Type="http://schemas.openxmlformats.org/officeDocument/2006/relationships/tags" Target="../tags/tag250.xml"/><Relationship Id="rId10" Type="http://schemas.openxmlformats.org/officeDocument/2006/relationships/slideLayout" Target="../slideLayouts/slideLayout13.xml"/><Relationship Id="rId4" Type="http://schemas.openxmlformats.org/officeDocument/2006/relationships/tags" Target="../tags/tag249.xml"/><Relationship Id="rId9" Type="http://schemas.openxmlformats.org/officeDocument/2006/relationships/tags" Target="../tags/tag25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262.xml"/><Relationship Id="rId3" Type="http://schemas.openxmlformats.org/officeDocument/2006/relationships/tags" Target="../tags/tag257.xml"/><Relationship Id="rId7" Type="http://schemas.openxmlformats.org/officeDocument/2006/relationships/tags" Target="../tags/tag261.xml"/><Relationship Id="rId2" Type="http://schemas.openxmlformats.org/officeDocument/2006/relationships/tags" Target="../tags/tag256.xml"/><Relationship Id="rId1" Type="http://schemas.openxmlformats.org/officeDocument/2006/relationships/tags" Target="../tags/tag255.xml"/><Relationship Id="rId6" Type="http://schemas.openxmlformats.org/officeDocument/2006/relationships/tags" Target="../tags/tag260.xml"/><Relationship Id="rId11" Type="http://schemas.openxmlformats.org/officeDocument/2006/relationships/image" Target="../media/image3.png"/><Relationship Id="rId5" Type="http://schemas.openxmlformats.org/officeDocument/2006/relationships/tags" Target="../tags/tag259.xml"/><Relationship Id="rId10" Type="http://schemas.openxmlformats.org/officeDocument/2006/relationships/slideLayout" Target="../slideLayouts/slideLayout13.xml"/><Relationship Id="rId4" Type="http://schemas.openxmlformats.org/officeDocument/2006/relationships/tags" Target="../tags/tag258.xml"/><Relationship Id="rId9" Type="http://schemas.openxmlformats.org/officeDocument/2006/relationships/tags" Target="../tags/tag26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271.xml"/><Relationship Id="rId3" Type="http://schemas.openxmlformats.org/officeDocument/2006/relationships/tags" Target="../tags/tag266.xml"/><Relationship Id="rId7" Type="http://schemas.openxmlformats.org/officeDocument/2006/relationships/tags" Target="../tags/tag270.xml"/><Relationship Id="rId2" Type="http://schemas.openxmlformats.org/officeDocument/2006/relationships/tags" Target="../tags/tag265.xml"/><Relationship Id="rId1" Type="http://schemas.openxmlformats.org/officeDocument/2006/relationships/tags" Target="../tags/tag264.xml"/><Relationship Id="rId6" Type="http://schemas.openxmlformats.org/officeDocument/2006/relationships/tags" Target="../tags/tag269.xml"/><Relationship Id="rId11" Type="http://schemas.openxmlformats.org/officeDocument/2006/relationships/image" Target="../media/image3.png"/><Relationship Id="rId5" Type="http://schemas.openxmlformats.org/officeDocument/2006/relationships/tags" Target="../tags/tag268.xml"/><Relationship Id="rId10" Type="http://schemas.openxmlformats.org/officeDocument/2006/relationships/slideLayout" Target="../slideLayouts/slideLayout13.xml"/><Relationship Id="rId4" Type="http://schemas.openxmlformats.org/officeDocument/2006/relationships/tags" Target="../tags/tag267.xml"/><Relationship Id="rId9" Type="http://schemas.openxmlformats.org/officeDocument/2006/relationships/tags" Target="../tags/tag27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280.xml"/><Relationship Id="rId3" Type="http://schemas.openxmlformats.org/officeDocument/2006/relationships/tags" Target="../tags/tag275.xml"/><Relationship Id="rId7" Type="http://schemas.openxmlformats.org/officeDocument/2006/relationships/tags" Target="../tags/tag279.xml"/><Relationship Id="rId2" Type="http://schemas.openxmlformats.org/officeDocument/2006/relationships/tags" Target="../tags/tag274.xml"/><Relationship Id="rId1" Type="http://schemas.openxmlformats.org/officeDocument/2006/relationships/tags" Target="../tags/tag273.xml"/><Relationship Id="rId6" Type="http://schemas.openxmlformats.org/officeDocument/2006/relationships/tags" Target="../tags/tag278.xml"/><Relationship Id="rId11" Type="http://schemas.openxmlformats.org/officeDocument/2006/relationships/image" Target="../media/image3.png"/><Relationship Id="rId5" Type="http://schemas.openxmlformats.org/officeDocument/2006/relationships/tags" Target="../tags/tag277.xml"/><Relationship Id="rId10" Type="http://schemas.openxmlformats.org/officeDocument/2006/relationships/slideLayout" Target="../slideLayouts/slideLayout13.xml"/><Relationship Id="rId4" Type="http://schemas.openxmlformats.org/officeDocument/2006/relationships/tags" Target="../tags/tag276.xml"/><Relationship Id="rId9" Type="http://schemas.openxmlformats.org/officeDocument/2006/relationships/tags" Target="../tags/tag28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289.xml"/><Relationship Id="rId13" Type="http://schemas.openxmlformats.org/officeDocument/2006/relationships/image" Target="../media/image25.emf"/><Relationship Id="rId3" Type="http://schemas.openxmlformats.org/officeDocument/2006/relationships/tags" Target="../tags/tag284.xml"/><Relationship Id="rId7" Type="http://schemas.openxmlformats.org/officeDocument/2006/relationships/tags" Target="../tags/tag288.xml"/><Relationship Id="rId12" Type="http://schemas.openxmlformats.org/officeDocument/2006/relationships/image" Target="../media/image3.png"/><Relationship Id="rId2" Type="http://schemas.openxmlformats.org/officeDocument/2006/relationships/tags" Target="../tags/tag283.xml"/><Relationship Id="rId1" Type="http://schemas.openxmlformats.org/officeDocument/2006/relationships/tags" Target="../tags/tag282.xml"/><Relationship Id="rId6" Type="http://schemas.openxmlformats.org/officeDocument/2006/relationships/tags" Target="../tags/tag287.xml"/><Relationship Id="rId11" Type="http://schemas.openxmlformats.org/officeDocument/2006/relationships/slideLayout" Target="../slideLayouts/slideLayout13.xml"/><Relationship Id="rId5" Type="http://schemas.openxmlformats.org/officeDocument/2006/relationships/tags" Target="../tags/tag286.xml"/><Relationship Id="rId10" Type="http://schemas.openxmlformats.org/officeDocument/2006/relationships/tags" Target="../tags/tag291.xml"/><Relationship Id="rId4" Type="http://schemas.openxmlformats.org/officeDocument/2006/relationships/tags" Target="../tags/tag285.xml"/><Relationship Id="rId9" Type="http://schemas.openxmlformats.org/officeDocument/2006/relationships/tags" Target="../tags/tag29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image" Target="../media/image13.emf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image" Target="../media/image3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slideLayout" Target="../slideLayouts/slideLayout13.xml"/><Relationship Id="rId5" Type="http://schemas.openxmlformats.org/officeDocument/2006/relationships/tags" Target="../tags/tag24.xml"/><Relationship Id="rId10" Type="http://schemas.openxmlformats.org/officeDocument/2006/relationships/tags" Target="../tags/tag29.xml"/><Relationship Id="rId4" Type="http://schemas.openxmlformats.org/officeDocument/2006/relationships/tags" Target="../tags/tag23.xml"/><Relationship Id="rId9" Type="http://schemas.openxmlformats.org/officeDocument/2006/relationships/tags" Target="../tags/tag2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2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13" Type="http://schemas.openxmlformats.org/officeDocument/2006/relationships/slideLayout" Target="../slideLayouts/slideLayout13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tags" Target="../tags/tag46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tags" Target="../tags/tag45.xml"/><Relationship Id="rId5" Type="http://schemas.openxmlformats.org/officeDocument/2006/relationships/tags" Target="../tags/tag39.xml"/><Relationship Id="rId15" Type="http://schemas.openxmlformats.org/officeDocument/2006/relationships/image" Target="../media/image3.png"/><Relationship Id="rId10" Type="http://schemas.openxmlformats.org/officeDocument/2006/relationships/tags" Target="../tags/tag44.xml"/><Relationship Id="rId4" Type="http://schemas.openxmlformats.org/officeDocument/2006/relationships/tags" Target="../tags/tag38.xml"/><Relationship Id="rId9" Type="http://schemas.openxmlformats.org/officeDocument/2006/relationships/tags" Target="../tags/tag43.xml"/><Relationship Id="rId14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13" Type="http://schemas.openxmlformats.org/officeDocument/2006/relationships/tags" Target="../tags/tag59.xml"/><Relationship Id="rId18" Type="http://schemas.openxmlformats.org/officeDocument/2006/relationships/tags" Target="../tags/tag64.xml"/><Relationship Id="rId26" Type="http://schemas.openxmlformats.org/officeDocument/2006/relationships/tags" Target="../tags/tag72.xml"/><Relationship Id="rId3" Type="http://schemas.openxmlformats.org/officeDocument/2006/relationships/tags" Target="../tags/tag49.xml"/><Relationship Id="rId21" Type="http://schemas.openxmlformats.org/officeDocument/2006/relationships/tags" Target="../tags/tag67.xml"/><Relationship Id="rId7" Type="http://schemas.openxmlformats.org/officeDocument/2006/relationships/tags" Target="../tags/tag53.xml"/><Relationship Id="rId12" Type="http://schemas.openxmlformats.org/officeDocument/2006/relationships/tags" Target="../tags/tag58.xml"/><Relationship Id="rId17" Type="http://schemas.openxmlformats.org/officeDocument/2006/relationships/tags" Target="../tags/tag63.xml"/><Relationship Id="rId25" Type="http://schemas.openxmlformats.org/officeDocument/2006/relationships/tags" Target="../tags/tag71.xml"/><Relationship Id="rId33" Type="http://schemas.openxmlformats.org/officeDocument/2006/relationships/image" Target="../media/image17.png"/><Relationship Id="rId2" Type="http://schemas.openxmlformats.org/officeDocument/2006/relationships/tags" Target="../tags/tag48.xml"/><Relationship Id="rId16" Type="http://schemas.openxmlformats.org/officeDocument/2006/relationships/tags" Target="../tags/tag62.xml"/><Relationship Id="rId20" Type="http://schemas.openxmlformats.org/officeDocument/2006/relationships/tags" Target="../tags/tag66.xml"/><Relationship Id="rId29" Type="http://schemas.openxmlformats.org/officeDocument/2006/relationships/image" Target="../media/image3.png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11" Type="http://schemas.openxmlformats.org/officeDocument/2006/relationships/tags" Target="../tags/tag57.xml"/><Relationship Id="rId24" Type="http://schemas.openxmlformats.org/officeDocument/2006/relationships/tags" Target="../tags/tag70.xml"/><Relationship Id="rId32" Type="http://schemas.openxmlformats.org/officeDocument/2006/relationships/image" Target="../media/image16.png"/><Relationship Id="rId5" Type="http://schemas.openxmlformats.org/officeDocument/2006/relationships/tags" Target="../tags/tag51.xml"/><Relationship Id="rId15" Type="http://schemas.openxmlformats.org/officeDocument/2006/relationships/tags" Target="../tags/tag61.xml"/><Relationship Id="rId23" Type="http://schemas.openxmlformats.org/officeDocument/2006/relationships/tags" Target="../tags/tag69.xml"/><Relationship Id="rId28" Type="http://schemas.openxmlformats.org/officeDocument/2006/relationships/notesSlide" Target="../notesSlides/notesSlide4.xml"/><Relationship Id="rId10" Type="http://schemas.openxmlformats.org/officeDocument/2006/relationships/tags" Target="../tags/tag56.xml"/><Relationship Id="rId19" Type="http://schemas.openxmlformats.org/officeDocument/2006/relationships/tags" Target="../tags/tag65.xml"/><Relationship Id="rId31" Type="http://schemas.openxmlformats.org/officeDocument/2006/relationships/image" Target="../media/image15.png"/><Relationship Id="rId4" Type="http://schemas.openxmlformats.org/officeDocument/2006/relationships/tags" Target="../tags/tag50.xml"/><Relationship Id="rId9" Type="http://schemas.openxmlformats.org/officeDocument/2006/relationships/tags" Target="../tags/tag55.xml"/><Relationship Id="rId14" Type="http://schemas.openxmlformats.org/officeDocument/2006/relationships/tags" Target="../tags/tag60.xml"/><Relationship Id="rId22" Type="http://schemas.openxmlformats.org/officeDocument/2006/relationships/tags" Target="../tags/tag68.xml"/><Relationship Id="rId27" Type="http://schemas.openxmlformats.org/officeDocument/2006/relationships/slideLayout" Target="../slideLayouts/slideLayout13.xml"/><Relationship Id="rId30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80.xml"/><Relationship Id="rId13" Type="http://schemas.openxmlformats.org/officeDocument/2006/relationships/tags" Target="../tags/tag85.xml"/><Relationship Id="rId18" Type="http://schemas.openxmlformats.org/officeDocument/2006/relationships/tags" Target="../tags/tag90.xml"/><Relationship Id="rId26" Type="http://schemas.openxmlformats.org/officeDocument/2006/relationships/tags" Target="../tags/tag98.xml"/><Relationship Id="rId39" Type="http://schemas.openxmlformats.org/officeDocument/2006/relationships/tags" Target="../tags/tag111.xml"/><Relationship Id="rId3" Type="http://schemas.openxmlformats.org/officeDocument/2006/relationships/tags" Target="../tags/tag75.xml"/><Relationship Id="rId21" Type="http://schemas.openxmlformats.org/officeDocument/2006/relationships/tags" Target="../tags/tag93.xml"/><Relationship Id="rId34" Type="http://schemas.openxmlformats.org/officeDocument/2006/relationships/tags" Target="../tags/tag106.xml"/><Relationship Id="rId42" Type="http://schemas.openxmlformats.org/officeDocument/2006/relationships/image" Target="../media/image3.png"/><Relationship Id="rId47" Type="http://schemas.openxmlformats.org/officeDocument/2006/relationships/image" Target="../media/image16.png"/><Relationship Id="rId7" Type="http://schemas.openxmlformats.org/officeDocument/2006/relationships/tags" Target="../tags/tag79.xml"/><Relationship Id="rId12" Type="http://schemas.openxmlformats.org/officeDocument/2006/relationships/tags" Target="../tags/tag84.xml"/><Relationship Id="rId17" Type="http://schemas.openxmlformats.org/officeDocument/2006/relationships/tags" Target="../tags/tag89.xml"/><Relationship Id="rId25" Type="http://schemas.openxmlformats.org/officeDocument/2006/relationships/tags" Target="../tags/tag97.xml"/><Relationship Id="rId33" Type="http://schemas.openxmlformats.org/officeDocument/2006/relationships/tags" Target="../tags/tag105.xml"/><Relationship Id="rId38" Type="http://schemas.openxmlformats.org/officeDocument/2006/relationships/tags" Target="../tags/tag110.xml"/><Relationship Id="rId46" Type="http://schemas.openxmlformats.org/officeDocument/2006/relationships/image" Target="../media/image18.png"/><Relationship Id="rId2" Type="http://schemas.openxmlformats.org/officeDocument/2006/relationships/tags" Target="../tags/tag74.xml"/><Relationship Id="rId16" Type="http://schemas.openxmlformats.org/officeDocument/2006/relationships/tags" Target="../tags/tag88.xml"/><Relationship Id="rId20" Type="http://schemas.openxmlformats.org/officeDocument/2006/relationships/tags" Target="../tags/tag92.xml"/><Relationship Id="rId29" Type="http://schemas.openxmlformats.org/officeDocument/2006/relationships/tags" Target="../tags/tag101.xml"/><Relationship Id="rId41" Type="http://schemas.openxmlformats.org/officeDocument/2006/relationships/notesSlide" Target="../notesSlides/notesSlide5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11" Type="http://schemas.openxmlformats.org/officeDocument/2006/relationships/tags" Target="../tags/tag83.xml"/><Relationship Id="rId24" Type="http://schemas.openxmlformats.org/officeDocument/2006/relationships/tags" Target="../tags/tag96.xml"/><Relationship Id="rId32" Type="http://schemas.openxmlformats.org/officeDocument/2006/relationships/tags" Target="../tags/tag104.xml"/><Relationship Id="rId37" Type="http://schemas.openxmlformats.org/officeDocument/2006/relationships/tags" Target="../tags/tag109.xml"/><Relationship Id="rId40" Type="http://schemas.openxmlformats.org/officeDocument/2006/relationships/slideLayout" Target="../slideLayouts/slideLayout13.xml"/><Relationship Id="rId45" Type="http://schemas.openxmlformats.org/officeDocument/2006/relationships/image" Target="../media/image17.png"/><Relationship Id="rId5" Type="http://schemas.openxmlformats.org/officeDocument/2006/relationships/tags" Target="../tags/tag77.xml"/><Relationship Id="rId15" Type="http://schemas.openxmlformats.org/officeDocument/2006/relationships/tags" Target="../tags/tag87.xml"/><Relationship Id="rId23" Type="http://schemas.openxmlformats.org/officeDocument/2006/relationships/tags" Target="../tags/tag95.xml"/><Relationship Id="rId28" Type="http://schemas.openxmlformats.org/officeDocument/2006/relationships/tags" Target="../tags/tag100.xml"/><Relationship Id="rId36" Type="http://schemas.openxmlformats.org/officeDocument/2006/relationships/tags" Target="../tags/tag108.xml"/><Relationship Id="rId10" Type="http://schemas.openxmlformats.org/officeDocument/2006/relationships/tags" Target="../tags/tag82.xml"/><Relationship Id="rId19" Type="http://schemas.openxmlformats.org/officeDocument/2006/relationships/tags" Target="../tags/tag91.xml"/><Relationship Id="rId31" Type="http://schemas.openxmlformats.org/officeDocument/2006/relationships/tags" Target="../tags/tag103.xml"/><Relationship Id="rId44" Type="http://schemas.openxmlformats.org/officeDocument/2006/relationships/image" Target="../media/image15.png"/><Relationship Id="rId4" Type="http://schemas.openxmlformats.org/officeDocument/2006/relationships/tags" Target="../tags/tag76.xml"/><Relationship Id="rId9" Type="http://schemas.openxmlformats.org/officeDocument/2006/relationships/tags" Target="../tags/tag81.xml"/><Relationship Id="rId14" Type="http://schemas.openxmlformats.org/officeDocument/2006/relationships/tags" Target="../tags/tag86.xml"/><Relationship Id="rId22" Type="http://schemas.openxmlformats.org/officeDocument/2006/relationships/tags" Target="../tags/tag94.xml"/><Relationship Id="rId27" Type="http://schemas.openxmlformats.org/officeDocument/2006/relationships/tags" Target="../tags/tag99.xml"/><Relationship Id="rId30" Type="http://schemas.openxmlformats.org/officeDocument/2006/relationships/tags" Target="../tags/tag102.xml"/><Relationship Id="rId35" Type="http://schemas.openxmlformats.org/officeDocument/2006/relationships/tags" Target="../tags/tag107.xml"/><Relationship Id="rId4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3" Type="http://schemas.openxmlformats.org/officeDocument/2006/relationships/tags" Target="../tags/tag114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10" Type="http://schemas.openxmlformats.org/officeDocument/2006/relationships/image" Target="../media/image19.png"/><Relationship Id="rId4" Type="http://schemas.openxmlformats.org/officeDocument/2006/relationships/tags" Target="../tags/tag115.xml"/><Relationship Id="rId9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120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10" Type="http://schemas.openxmlformats.org/officeDocument/2006/relationships/image" Target="../media/image20.png"/><Relationship Id="rId4" Type="http://schemas.openxmlformats.org/officeDocument/2006/relationships/tags" Target="../tags/tag121.xm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>
            <p:custDataLst>
              <p:tags r:id="rId1"/>
            </p:custDataLst>
          </p:nvPr>
        </p:nvPicPr>
        <p:blipFill>
          <a:blip r:embed="rId15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>
            <p:custDataLst>
              <p:tags r:id="rId2"/>
            </p:custDataLst>
          </p:nvPr>
        </p:nvSpPr>
        <p:spPr>
          <a:xfrm>
            <a:off x="0" y="-3888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/>
            <a:r>
              <a:rPr lang="fr-FR" dirty="0" smtClean="0"/>
              <a:t>                        </a:t>
            </a:r>
            <a:r>
              <a:rPr lang="fr-FR" strike="noStrike" dirty="0" smtClean="0">
                <a:solidFill>
                  <a:srgbClr val="FFFFFF"/>
                </a:solidFill>
                <a:latin typeface="Tw Cen MT"/>
              </a:rPr>
              <a:t>Debate Challenge / B2 : </a:t>
            </a:r>
            <a:r>
              <a:rPr lang="fr-FR" dirty="0" smtClean="0">
                <a:solidFill>
                  <a:srgbClr val="FFFFFF"/>
                </a:solidFill>
                <a:latin typeface="Tw Cen MT"/>
              </a:rPr>
              <a:t>Club de débat</a:t>
            </a:r>
            <a:endParaRPr lang="fr-FR" dirty="0">
              <a:solidFill>
                <a:srgbClr val="FFFFFF"/>
              </a:solidFill>
              <a:latin typeface="Tw Cen MT"/>
            </a:endParaRPr>
          </a:p>
        </p:txBody>
      </p:sp>
      <p:pic>
        <p:nvPicPr>
          <p:cNvPr id="74" name="Picture 1"/>
          <p:cNvPicPr/>
          <p:nvPr>
            <p:custDataLst>
              <p:tags r:id="rId3"/>
            </p:custDataLst>
          </p:nvPr>
        </p:nvPicPr>
        <p:blipFill>
          <a:blip r:embed="rId16"/>
          <a:stretch/>
        </p:blipFill>
        <p:spPr>
          <a:xfrm>
            <a:off x="0" y="12960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>
            <p:custDataLst>
              <p:tags r:id="rId4"/>
            </p:custDataLst>
          </p:nvPr>
        </p:nvSpPr>
        <p:spPr>
          <a:xfrm>
            <a:off x="146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77" name="CustomShape 3"/>
          <p:cNvSpPr/>
          <p:nvPr>
            <p:custDataLst>
              <p:tags r:id="rId5"/>
            </p:custDataLst>
          </p:nvPr>
        </p:nvSpPr>
        <p:spPr>
          <a:xfrm>
            <a:off x="459720" y="1834607"/>
            <a:ext cx="5137516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fr-FR" sz="3000" b="1" dirty="0" smtClean="0">
                <a:solidFill>
                  <a:srgbClr val="64AD1E"/>
                </a:solidFill>
                <a:latin typeface="Calibri" charset="0"/>
              </a:rPr>
              <a:t>Debate Challenge B1</a:t>
            </a:r>
            <a:endParaRPr lang="fr-FR" sz="3000" b="1" strike="noStrike" dirty="0" smtClean="0">
              <a:solidFill>
                <a:srgbClr val="64AD1E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fr-FR" b="1" dirty="0">
                <a:solidFill>
                  <a:srgbClr val="64AD1E"/>
                </a:solidFill>
                <a:latin typeface="Calibri" charset="0"/>
              </a:rPr>
              <a:t>Je suis capable de défendre mon opinion à l’aide d’arguments et de les intégrer dans une discussion.   </a:t>
            </a:r>
            <a:r>
              <a:rPr lang="fr-FR" dirty="0" smtClean="0"/>
              <a:t> </a:t>
            </a:r>
            <a:endParaRPr lang="fr-FR" dirty="0" smtClean="0">
              <a:solidFill>
                <a:srgbClr val="64AD1E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fr-FR" dirty="0" smtClean="0">
                <a:solidFill>
                  <a:srgbClr val="64AD1E"/>
                </a:solidFill>
                <a:latin typeface="Calibri" charset="0"/>
              </a:rPr>
              <a:t>Entrepreneurial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64AD1E"/>
                </a:solidFill>
                <a:latin typeface="Calibri" charset="0"/>
              </a:rPr>
              <a:t>Civic Education </a:t>
            </a:r>
            <a:endParaRPr lang="fr-FR" dirty="0">
              <a:solidFill>
                <a:srgbClr val="64AD1E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3" name="Picture 14" descr="Bildschirmfoto 2014-05-21 um 14.47.42.png"/>
          <p:cNvPicPr/>
          <p:nvPr>
            <p:custDataLst>
              <p:tags r:id="rId6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460" y="5628549"/>
            <a:ext cx="850900" cy="53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Logo_eesi"/>
          <p:cNvPicPr/>
          <p:nvPr>
            <p:custDataLst>
              <p:tags r:id="rId7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910" y="5610769"/>
            <a:ext cx="952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3" descr="BMBF_Logo_CMYK.eps"/>
          <p:cNvPicPr/>
          <p:nvPr>
            <p:custDataLst>
              <p:tags r:id="rId8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225" y="5666014"/>
            <a:ext cx="826135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kph-logo-2014-transparent-cmyk-300.eps"/>
          <p:cNvPicPr/>
          <p:nvPr>
            <p:custDataLst>
              <p:tags r:id="rId9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575" y="5666649"/>
            <a:ext cx="960120" cy="45974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7" name="Picture 2"/>
          <p:cNvPicPr/>
          <p:nvPr>
            <p:custDataLst>
              <p:tags r:id="rId10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625" y="5607594"/>
            <a:ext cx="769620" cy="577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wpc="http://schemas.microsoft.com/office/word/2010/wordprocessingCanvas" xmlns:mo="http://schemas.microsoft.com/office/mac/office/2008/main" xmlns:mv="urn:schemas-microsoft-com:mac:vml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ve="http://schemas.openxmlformats.org/markup-compatibility/2006" xmlns:w="http://schemas.openxmlformats.org/wordprocessingml/2006/main" xmlns:w10="urn:schemas-microsoft-com:office:word" xmlns:w16se="http://schemas.microsoft.com/office/word/2015/wordml/symex" xmlns:cx2="http://schemas.microsoft.com/office/drawing/2015/10/21/chartex" xmlns:cx1="http://schemas.microsoft.com/office/drawing/2015/9/8/chartex" xmlns:cx="http://schemas.microsoft.com/office/drawing/2014/chartex" xmlns:lc="http://schemas.openxmlformats.org/drawingml/2006/lockedCanvas"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v="urn:schemas-microsoft-com:vml" xmlns:o="urn:schemas-microsoft-com:office:office" xmlns="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mo="http://schemas.microsoft.com/office/mac/office/2008/main" xmlns:mv="urn:schemas-microsoft-com:mac:vml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ve="http://schemas.openxmlformats.org/markup-compatibility/2006" xmlns:w="http://schemas.openxmlformats.org/wordprocessingml/2006/main" xmlns:w10="urn:schemas-microsoft-com:office:word" xmlns:w16se="http://schemas.microsoft.com/office/word/2015/wordml/symex" xmlns:cx2="http://schemas.microsoft.com/office/drawing/2015/10/21/chartex" xmlns:cx1="http://schemas.microsoft.com/office/drawing/2015/9/8/chartex" xmlns:cx="http://schemas.microsoft.com/office/drawing/2014/chartex" xmlns:lc="http://schemas.openxmlformats.org/drawingml/2006/lockedCanvas"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v="urn:schemas-microsoft-com:vml" xmlns:o="urn:schemas-microsoft-com:office:office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Bild 17" descr="Macintosh HD:Users:valentinmayerhofer:Dropbox:IFTE:Youth Challenge Program:final Layout:Icons ohne Hintergrund:co-funded.png"/>
          <p:cNvPicPr/>
          <p:nvPr>
            <p:custDataLst>
              <p:tags r:id="rId11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075" y="5697129"/>
            <a:ext cx="1384935" cy="398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Picture 13"/>
          <p:cNvPicPr/>
          <p:nvPr>
            <p:custDataLst>
              <p:tags r:id="rId12"/>
            </p:custDataLst>
          </p:nvPr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>
            <p:custDataLst>
              <p:tags r:id="rId13"/>
            </p:custDataLst>
          </p:nvPr>
        </p:nvSpPr>
        <p:spPr>
          <a:xfrm>
            <a:off x="5004048" y="4294837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fr-FR" b="1" dirty="0">
                <a:solidFill>
                  <a:srgbClr val="64AD1E"/>
                </a:solidFill>
                <a:latin typeface="Calibri" charset="0"/>
              </a:rPr>
              <a:t>Club de débat</a:t>
            </a:r>
          </a:p>
        </p:txBody>
      </p:sp>
    </p:spTree>
    <p:extLst>
      <p:ext uri="{BB962C8B-B14F-4D97-AF65-F5344CB8AC3E}">
        <p14:creationId xmlns:p14="http://schemas.microsoft.com/office/powerpoint/2010/main" val="142893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slow"/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E550351-DC13-4D9F-A059-06EEBAFA46D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10</a:t>
            </a:fld>
            <a:endParaRPr lang="fr-FR" dirty="0"/>
          </a:p>
        </p:txBody>
      </p:sp>
      <p:pic>
        <p:nvPicPr>
          <p:cNvPr id="121" name="Imagem 7"/>
          <p:cNvPicPr/>
          <p:nvPr>
            <p:custDataLst>
              <p:tags r:id="rId3"/>
            </p:custDataLst>
          </p:nvPr>
        </p:nvPicPr>
        <p:blipFill>
          <a:blip r:embed="rId9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22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Rôle – Pouvoir – 2ème orateur</a:t>
            </a:r>
            <a:endParaRPr lang="fr-FR" dirty="0"/>
          </a:p>
        </p:txBody>
      </p:sp>
      <p:sp>
        <p:nvSpPr>
          <p:cNvPr id="123" name="CustomShape 4"/>
          <p:cNvSpPr/>
          <p:nvPr>
            <p:custDataLst>
              <p:tags r:id="rId5"/>
            </p:custDataLst>
          </p:nvPr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buFont typeface="Arial"/>
              <a:buChar char="•"/>
            </a:pP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Réfuter les arguments du premier orateur de l’opposition.</a:t>
            </a:r>
          </a:p>
          <a:p>
            <a:pPr marL="185738" indent="-185738">
              <a:buFont typeface="Arial"/>
              <a:buChar char="•"/>
            </a:pPr>
            <a:endParaRPr lang="fr-FR" altLang="de-DE" sz="3200" dirty="0">
              <a:solidFill>
                <a:srgbClr val="000000"/>
              </a:solidFill>
              <a:latin typeface="Calibri"/>
              <a:sym typeface="Arial" charset="0"/>
            </a:endParaRPr>
          </a:p>
          <a:p>
            <a:pPr marL="185738" indent="-185738">
              <a:buFont typeface="Arial"/>
              <a:buChar char="•"/>
            </a:pP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Avancer d’autres arguments.</a:t>
            </a:r>
          </a:p>
          <a:p>
            <a:pPr marL="185738" indent="-185738">
              <a:buFont typeface="Arial"/>
              <a:buChar char="•"/>
            </a:pPr>
            <a:endParaRPr lang="fr-FR" altLang="de-DE" sz="3200" dirty="0">
              <a:solidFill>
                <a:srgbClr val="000000"/>
              </a:solidFill>
              <a:latin typeface="Calibri"/>
              <a:sym typeface="Arial" charset="0"/>
            </a:endParaRPr>
          </a:p>
          <a:p>
            <a:pPr marL="185738" indent="-185738">
              <a:buFont typeface="Arial"/>
              <a:buChar char="•"/>
            </a:pP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Détailler les arguments existants (de l’orateur précédent).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188" y="219075"/>
            <a:ext cx="127952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5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ED7EF98-4393-41D5-BD16-542ED6715C94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11</a:t>
            </a:fld>
            <a:endParaRPr lang="fr-FR" dirty="0"/>
          </a:p>
        </p:txBody>
      </p:sp>
      <p:pic>
        <p:nvPicPr>
          <p:cNvPr id="126" name="Imagem 7"/>
          <p:cNvPicPr/>
          <p:nvPr>
            <p:custDataLst>
              <p:tags r:id="rId3"/>
            </p:custDataLst>
          </p:nvPr>
        </p:nvPicPr>
        <p:blipFill>
          <a:blip r:embed="rId9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27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Rôle – Opposition – 2ème orateur</a:t>
            </a:r>
            <a:endParaRPr lang="fr-FR" dirty="0"/>
          </a:p>
        </p:txBody>
      </p:sp>
      <p:sp>
        <p:nvSpPr>
          <p:cNvPr id="128" name="CustomShape 4"/>
          <p:cNvSpPr/>
          <p:nvPr>
            <p:custDataLst>
              <p:tags r:id="rId5"/>
            </p:custDataLst>
          </p:nvPr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buFont typeface="Arial"/>
              <a:buChar char="•"/>
            </a:pP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Critiquer ou réfuter les arguments du pouvoir :</a:t>
            </a:r>
          </a:p>
          <a:p>
            <a:pPr marL="914400" lvl="1" indent="-457200">
              <a:buFont typeface="Arial" charset="0"/>
              <a:buChar char="•"/>
            </a:pPr>
            <a:r>
              <a:rPr lang="fr-FR" altLang="de-DE" sz="2800" dirty="0">
                <a:solidFill>
                  <a:srgbClr val="000000"/>
                </a:solidFill>
                <a:latin typeface="Calibri"/>
                <a:sym typeface="Arial" charset="0"/>
              </a:rPr>
              <a:t>les arguments du 1er orateur du pouvoir pas encore réfutés et</a:t>
            </a:r>
          </a:p>
          <a:p>
            <a:pPr marL="914400" lvl="1" indent="-457200">
              <a:buFont typeface="Arial" charset="0"/>
              <a:buChar char="•"/>
            </a:pPr>
            <a:r>
              <a:rPr lang="fr-FR" altLang="de-DE" sz="2800" dirty="0">
                <a:solidFill>
                  <a:srgbClr val="000000"/>
                </a:solidFill>
                <a:latin typeface="Calibri"/>
                <a:sym typeface="Arial" charset="0"/>
              </a:rPr>
              <a:t>tous ceux du 2ème orateur du pouvoir.</a:t>
            </a:r>
            <a:r>
              <a:rPr dirty="0"/>
              <a:t/>
            </a:r>
            <a:br>
              <a:rPr dirty="0"/>
            </a:br>
            <a:endParaRPr lang="fr-FR" altLang="de-DE" sz="3200" dirty="0">
              <a:solidFill>
                <a:srgbClr val="000000"/>
              </a:solidFill>
              <a:latin typeface="Calibri"/>
              <a:sym typeface="Arial" charset="0"/>
            </a:endParaRPr>
          </a:p>
          <a:p>
            <a:pPr marL="185738" indent="-185738">
              <a:buFont typeface="Arial"/>
              <a:buChar char="•"/>
            </a:pP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Faire valoir des arguments supplémentaires contre la motion.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3" y="200025"/>
            <a:ext cx="1357312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27BB2F87-E9F6-4582-91F5-40D0AB59D49A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12</a:t>
            </a:fld>
            <a:endParaRPr lang="fr-FR" dirty="0"/>
          </a:p>
        </p:txBody>
      </p:sp>
      <p:pic>
        <p:nvPicPr>
          <p:cNvPr id="131" name="Imagem 7"/>
          <p:cNvPicPr/>
          <p:nvPr>
            <p:custDataLst>
              <p:tags r:id="rId3"/>
            </p:custDataLst>
          </p:nvPr>
        </p:nvPicPr>
        <p:blipFill>
          <a:blip r:embed="rId9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32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Rôle – Orateurs libres</a:t>
            </a:r>
            <a:endParaRPr lang="fr-FR" dirty="0"/>
          </a:p>
        </p:txBody>
      </p:sp>
      <p:sp>
        <p:nvSpPr>
          <p:cNvPr id="133" name="CustomShape 4"/>
          <p:cNvSpPr/>
          <p:nvPr>
            <p:custDataLst>
              <p:tags r:id="rId5"/>
            </p:custDataLst>
          </p:nvPr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buFont typeface="Arial"/>
              <a:buChar char="•"/>
            </a:pPr>
            <a:r>
              <a:rPr lang="fr-FR" altLang="de-DE" sz="2800" dirty="0">
                <a:solidFill>
                  <a:srgbClr val="000000"/>
                </a:solidFill>
                <a:latin typeface="Calibri"/>
                <a:sym typeface="Arial" charset="0"/>
              </a:rPr>
              <a:t>Ils sont d’abord neutres.</a:t>
            </a:r>
          </a:p>
          <a:p>
            <a:pPr marL="185738" indent="-185738">
              <a:buFont typeface="Arial"/>
              <a:buChar char="•"/>
            </a:pPr>
            <a:endParaRPr lang="fr-FR" altLang="de-DE" sz="2800" dirty="0">
              <a:solidFill>
                <a:srgbClr val="000000"/>
              </a:solidFill>
              <a:latin typeface="Calibri"/>
              <a:sym typeface="Arial" charset="0"/>
            </a:endParaRPr>
          </a:p>
          <a:p>
            <a:pPr marL="185738" indent="-185738">
              <a:buFont typeface="Arial"/>
              <a:buChar char="•"/>
            </a:pPr>
            <a:r>
              <a:rPr lang="fr-FR" altLang="de-DE" sz="2800" dirty="0">
                <a:solidFill>
                  <a:srgbClr val="000000"/>
                </a:solidFill>
                <a:latin typeface="Calibri"/>
                <a:sym typeface="Arial" charset="0"/>
              </a:rPr>
              <a:t>Choisissent une position au cours du débat.</a:t>
            </a:r>
          </a:p>
          <a:p>
            <a:pPr marL="185738" indent="-185738">
              <a:buFont typeface="Arial"/>
              <a:buChar char="•"/>
            </a:pPr>
            <a:r>
              <a:rPr lang="fr-FR" altLang="de-DE" sz="2800" dirty="0">
                <a:solidFill>
                  <a:srgbClr val="000000"/>
                </a:solidFill>
                <a:latin typeface="Calibri"/>
                <a:sym typeface="Arial" charset="0"/>
              </a:rPr>
              <a:t>Doivent exprimer leur position clairement dans la 1ère minute de leur discours.</a:t>
            </a:r>
          </a:p>
          <a:p>
            <a:pPr marL="185738" indent="-185738">
              <a:buFont typeface="Arial"/>
              <a:buChar char="•"/>
            </a:pPr>
            <a:endParaRPr lang="fr-FR" altLang="de-DE" sz="2800" dirty="0">
              <a:solidFill>
                <a:srgbClr val="000000"/>
              </a:solidFill>
              <a:latin typeface="Calibri"/>
              <a:sym typeface="Arial" charset="0"/>
            </a:endParaRPr>
          </a:p>
          <a:p>
            <a:pPr marL="185738" indent="-185738">
              <a:buFont typeface="Arial"/>
              <a:buChar char="•"/>
            </a:pPr>
            <a:r>
              <a:rPr lang="fr-FR" altLang="de-DE" sz="2800" dirty="0">
                <a:solidFill>
                  <a:srgbClr val="000000"/>
                </a:solidFill>
                <a:latin typeface="Calibri"/>
                <a:sym typeface="Arial" charset="0"/>
              </a:rPr>
              <a:t>Ne prennent connaissance du sujet qu’au moment du débat</a:t>
            </a:r>
            <a:r>
              <a:rPr dirty="0"/>
              <a:t/>
            </a:r>
            <a:br>
              <a:rPr dirty="0"/>
            </a:br>
            <a:r>
              <a:rPr lang="fr-FR" altLang="de-DE" sz="2800" dirty="0">
                <a:solidFill>
                  <a:srgbClr val="000000"/>
                </a:solidFill>
                <a:latin typeface="Calibri"/>
                <a:sym typeface="Arial" charset="0"/>
              </a:rPr>
              <a:t>= pas de temps de préparation.</a:t>
            </a:r>
          </a:p>
          <a:p>
            <a:pPr marL="185738" indent="-185738">
              <a:buFont typeface="Arial"/>
              <a:buChar char="•"/>
            </a:pPr>
            <a:r>
              <a:rPr lang="fr-FR" altLang="de-DE" sz="2800" dirty="0">
                <a:solidFill>
                  <a:srgbClr val="000000"/>
                </a:solidFill>
                <a:latin typeface="Calibri"/>
                <a:sym typeface="Arial" charset="0"/>
              </a:rPr>
              <a:t>Ils ont un demi temps de parole (p. ex. 2,5 au lieu de 5 minutes).</a:t>
            </a:r>
          </a:p>
          <a:p>
            <a:pPr marL="185738" indent="-185738">
              <a:buFont typeface="Arial"/>
              <a:buChar char="•"/>
            </a:pPr>
            <a:r>
              <a:rPr lang="fr-FR" altLang="de-DE" sz="2800" dirty="0">
                <a:solidFill>
                  <a:srgbClr val="000000"/>
                </a:solidFill>
                <a:latin typeface="Calibri"/>
                <a:sym typeface="Arial" charset="0"/>
              </a:rPr>
              <a:t>Mêmes règles pour les questions.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563" y="214313"/>
            <a:ext cx="163195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27BB2F87-E9F6-4582-91F5-40D0AB59D49A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13</a:t>
            </a:fld>
            <a:endParaRPr lang="fr-FR" dirty="0"/>
          </a:p>
        </p:txBody>
      </p:sp>
      <p:pic>
        <p:nvPicPr>
          <p:cNvPr id="131" name="Imagem 7"/>
          <p:cNvPicPr/>
          <p:nvPr>
            <p:custDataLst>
              <p:tags r:id="rId3"/>
            </p:custDataLst>
          </p:nvPr>
        </p:nvPicPr>
        <p:blipFill>
          <a:blip r:embed="rId9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32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Rôle – Orateurs libres</a:t>
            </a:r>
            <a:endParaRPr lang="fr-FR" dirty="0"/>
          </a:p>
        </p:txBody>
      </p:sp>
      <p:sp>
        <p:nvSpPr>
          <p:cNvPr id="133" name="CustomShape 4"/>
          <p:cNvSpPr/>
          <p:nvPr>
            <p:custDataLst>
              <p:tags r:id="rId5"/>
            </p:custDataLst>
          </p:nvPr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buFont typeface="Arial"/>
              <a:buChar char="•"/>
            </a:pP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Apporter des nouveaux aspects/arguments.</a:t>
            </a:r>
          </a:p>
          <a:p>
            <a:pPr marL="185738" indent="-185738">
              <a:buFont typeface="Arial"/>
              <a:buChar char="•"/>
            </a:pPr>
            <a:endParaRPr lang="fr-FR" altLang="de-DE" sz="3200" dirty="0">
              <a:solidFill>
                <a:srgbClr val="000000"/>
              </a:solidFill>
              <a:latin typeface="Calibri"/>
              <a:sym typeface="Arial" charset="0"/>
            </a:endParaRPr>
          </a:p>
          <a:p>
            <a:pPr marL="185738" indent="-185738">
              <a:buFont typeface="Arial"/>
              <a:buChar char="•"/>
            </a:pP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Réponse de la partie contredite </a:t>
            </a:r>
            <a:r>
              <a:rPr dirty="0"/>
              <a:t/>
            </a:r>
            <a:br>
              <a:rPr dirty="0"/>
            </a:b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(60 secondes)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563" y="214313"/>
            <a:ext cx="163195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70759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8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A1FDE324-1F14-4D58-AD39-C5E6BB2F17C3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14</a:t>
            </a:fld>
            <a:endParaRPr lang="fr-FR" dirty="0"/>
          </a:p>
        </p:txBody>
      </p:sp>
      <p:pic>
        <p:nvPicPr>
          <p:cNvPr id="159" name="Imagem 7"/>
          <p:cNvPicPr/>
          <p:nvPr>
            <p:custDataLst>
              <p:tags r:id="rId3"/>
            </p:custDataLst>
          </p:nvPr>
        </p:nvPicPr>
        <p:blipFill>
          <a:blip r:embed="rId1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60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Rôle – Opposition – 3ème orateur</a:t>
            </a:r>
            <a:endParaRPr lang="fr-FR" dirty="0"/>
          </a:p>
        </p:txBody>
      </p:sp>
      <p:sp>
        <p:nvSpPr>
          <p:cNvPr id="161" name="CustomShape 4"/>
          <p:cNvSpPr/>
          <p:nvPr>
            <p:custDataLst>
              <p:tags r:id="rId5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CustomShape 5"/>
          <p:cNvSpPr/>
          <p:nvPr>
            <p:custDataLst>
              <p:tags r:id="rId6"/>
            </p:custDataLst>
          </p:nvPr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CustomShape 6"/>
          <p:cNvSpPr/>
          <p:nvPr>
            <p:custDataLst>
              <p:tags r:id="rId7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CustomShape 7"/>
          <p:cNvSpPr/>
          <p:nvPr>
            <p:custDataLst>
              <p:tags r:id="rId8"/>
            </p:custDataLst>
          </p:nvPr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8"/>
          <p:cNvSpPr/>
          <p:nvPr>
            <p:custDataLst>
              <p:tags r:id="rId9"/>
            </p:custDataLst>
          </p:nvPr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buFont typeface="Arial"/>
              <a:buChar char="•"/>
            </a:pP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Comparaison des points de vue, des arguments et des concepts différents.</a:t>
            </a:r>
          </a:p>
          <a:p>
            <a:pPr marL="185738" indent="-185738">
              <a:buFont typeface="Arial"/>
              <a:buChar char="•"/>
            </a:pP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Pourquoi les propres objectifs et concepts sont-ils plus enviables ?</a:t>
            </a:r>
          </a:p>
          <a:p>
            <a:pPr marL="185738" indent="-185738">
              <a:buFont typeface="Arial"/>
              <a:buChar char="•"/>
            </a:pP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Quel est le problème des arguments de la partie adverse ?</a:t>
            </a:r>
          </a:p>
          <a:p>
            <a:pPr marL="185738" indent="-185738">
              <a:buFont typeface="Arial"/>
              <a:buChar char="•"/>
            </a:pP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Pourquoi devrait-on rejeter la motion ?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300" y="200025"/>
            <a:ext cx="1357313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839E501-3818-4CE4-AF60-9AE9C462A492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15</a:t>
            </a:fld>
            <a:endParaRPr lang="fr-FR" dirty="0"/>
          </a:p>
        </p:txBody>
      </p:sp>
      <p:pic>
        <p:nvPicPr>
          <p:cNvPr id="168" name="Imagem 7"/>
          <p:cNvPicPr/>
          <p:nvPr>
            <p:custDataLst>
              <p:tags r:id="rId3"/>
            </p:custDataLst>
          </p:nvPr>
        </p:nvPicPr>
        <p:blipFill>
          <a:blip r:embed="rId1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69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Rôle – Pouvoir – 3ème orateur</a:t>
            </a:r>
            <a:endParaRPr lang="fr-FR" dirty="0"/>
          </a:p>
        </p:txBody>
      </p:sp>
      <p:sp>
        <p:nvSpPr>
          <p:cNvPr id="170" name="CustomShape 4"/>
          <p:cNvSpPr/>
          <p:nvPr>
            <p:custDataLst>
              <p:tags r:id="rId5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5"/>
          <p:cNvSpPr/>
          <p:nvPr>
            <p:custDataLst>
              <p:tags r:id="rId6"/>
            </p:custDataLst>
          </p:nvPr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CustomShape 6"/>
          <p:cNvSpPr/>
          <p:nvPr>
            <p:custDataLst>
              <p:tags r:id="rId7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CustomShape 7"/>
          <p:cNvSpPr/>
          <p:nvPr>
            <p:custDataLst>
              <p:tags r:id="rId8"/>
            </p:custDataLst>
          </p:nvPr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CustomShape 8"/>
          <p:cNvSpPr/>
          <p:nvPr>
            <p:custDataLst>
              <p:tags r:id="rId9"/>
            </p:custDataLst>
          </p:nvPr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buFont typeface="Arial"/>
              <a:buChar char="•"/>
            </a:pP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Comparaison des points de vue, des arguments et des concepts différents.</a:t>
            </a:r>
          </a:p>
          <a:p>
            <a:pPr marL="185738" indent="-185738">
              <a:buFont typeface="Arial"/>
              <a:buChar char="•"/>
            </a:pP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Pourquoi les propres objectifs et concepts sont-ils plus enviables ?</a:t>
            </a:r>
          </a:p>
          <a:p>
            <a:pPr marL="185738" indent="-185738">
              <a:buFont typeface="Arial"/>
              <a:buChar char="•"/>
            </a:pP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Quel est le problème des arguments de la partie adverse ?</a:t>
            </a:r>
          </a:p>
          <a:p>
            <a:pPr marL="185738" indent="-185738">
              <a:buFont typeface="Arial"/>
              <a:buChar char="•"/>
            </a:pP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Pourquoi devrait-on adopter la motion ?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5" y="219075"/>
            <a:ext cx="127952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6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48A4D9B-26EA-4D2A-A5FB-D9F8E46B0C13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16</a:t>
            </a:fld>
            <a:endParaRPr lang="fr-FR" dirty="0"/>
          </a:p>
        </p:txBody>
      </p:sp>
      <p:pic>
        <p:nvPicPr>
          <p:cNvPr id="177" name="Imagem 7"/>
          <p:cNvPicPr/>
          <p:nvPr>
            <p:custDataLst>
              <p:tags r:id="rId3"/>
            </p:custDataLst>
          </p:nvPr>
        </p:nvPicPr>
        <p:blipFill>
          <a:blip r:embed="rId27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78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Temps de parole et répartition – 5 min</a:t>
            </a:r>
            <a:endParaRPr lang="fr-FR" dirty="0"/>
          </a:p>
        </p:txBody>
      </p:sp>
      <p:sp>
        <p:nvSpPr>
          <p:cNvPr id="179" name="CustomShape 4"/>
          <p:cNvSpPr/>
          <p:nvPr>
            <p:custDataLst>
              <p:tags r:id="rId5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CustomShape 5"/>
          <p:cNvSpPr/>
          <p:nvPr>
            <p:custDataLst>
              <p:tags r:id="rId6"/>
            </p:custDataLst>
          </p:nvPr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1" name="CustomShape 6"/>
          <p:cNvSpPr/>
          <p:nvPr>
            <p:custDataLst>
              <p:tags r:id="rId7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2" name="CustomShape 7"/>
          <p:cNvSpPr/>
          <p:nvPr>
            <p:custDataLst>
              <p:tags r:id="rId8"/>
            </p:custDataLst>
          </p:nvPr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8"/>
          <p:cNvSpPr/>
          <p:nvPr>
            <p:custDataLst>
              <p:tags r:id="rId9"/>
            </p:custDataLst>
          </p:nvPr>
        </p:nvSpPr>
        <p:spPr>
          <a:xfrm>
            <a:off x="4539959" y="1687513"/>
            <a:ext cx="4059895" cy="407392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buFont typeface="Arial"/>
              <a:buChar char="•"/>
            </a:pPr>
            <a:r>
              <a:rPr lang="fr-FR" sz="1600" dirty="0">
                <a:solidFill>
                  <a:srgbClr val="000000"/>
                </a:solidFill>
              </a:rPr>
              <a:t>Accueil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fr-FR" sz="1600" dirty="0">
              <a:solidFill>
                <a:srgbClr val="000000"/>
              </a:solidFill>
              <a:ea typeface="Arial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1600" dirty="0">
                <a:solidFill>
                  <a:srgbClr val="000000"/>
                </a:solidFill>
              </a:rPr>
              <a:t>De quoi traitera le discours ?</a:t>
            </a:r>
            <a:r>
              <a:rPr dirty="0"/>
              <a:t/>
            </a:r>
            <a:br>
              <a:rPr dirty="0"/>
            </a:br>
            <a:r>
              <a:rPr lang="fr-FR" sz="1600" dirty="0">
                <a:solidFill>
                  <a:srgbClr val="000000"/>
                </a:solidFill>
              </a:rPr>
              <a:t>Quels seront mes principaux arguments 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fr-FR" sz="1600" dirty="0">
              <a:solidFill>
                <a:srgbClr val="000000"/>
              </a:solidFill>
              <a:ea typeface="Arial"/>
            </a:endParaRPr>
          </a:p>
          <a:p>
            <a:pPr marL="185738" indent="-185738">
              <a:buFont typeface="Arial"/>
              <a:buChar char="•"/>
            </a:pPr>
            <a:r>
              <a:rPr lang="fr-FR" sz="1600" dirty="0">
                <a:solidFill>
                  <a:srgbClr val="000000"/>
                </a:solidFill>
              </a:rPr>
              <a:t>Exposition des arguments.</a:t>
            </a:r>
            <a:r>
              <a:rPr dirty="0"/>
              <a:t/>
            </a:r>
            <a:br>
              <a:rPr dirty="0"/>
            </a:br>
            <a:r>
              <a:rPr lang="fr-FR" sz="1600" dirty="0">
                <a:solidFill>
                  <a:srgbClr val="000000"/>
                </a:solidFill>
              </a:rPr>
              <a:t>Pourquoi mon argument est-il pertinent ?</a:t>
            </a:r>
            <a:r>
              <a:rPr dirty="0"/>
              <a:t/>
            </a:r>
            <a:br>
              <a:rPr dirty="0"/>
            </a:br>
            <a:r>
              <a:rPr lang="fr-FR" sz="1600" dirty="0">
                <a:solidFill>
                  <a:srgbClr val="000000"/>
                </a:solidFill>
              </a:rPr>
              <a:t>Quels arguments </a:t>
            </a:r>
            <a:r>
              <a:rPr lang="fr-FR" sz="1600" dirty="0" smtClean="0">
                <a:solidFill>
                  <a:srgbClr val="000000"/>
                </a:solidFill>
              </a:rPr>
              <a:t>existe-t-il</a:t>
            </a:r>
            <a:r>
              <a:rPr lang="fr-FR" sz="1600" dirty="0">
                <a:solidFill>
                  <a:srgbClr val="000000"/>
                </a:solidFill>
              </a:rPr>
              <a:t> ?</a:t>
            </a:r>
            <a:r>
              <a:rPr dirty="0"/>
              <a:t/>
            </a:r>
            <a:br>
              <a:rPr dirty="0"/>
            </a:br>
            <a:r>
              <a:rPr lang="fr-FR" sz="1600" dirty="0">
                <a:solidFill>
                  <a:srgbClr val="000000"/>
                </a:solidFill>
              </a:rPr>
              <a:t>Exemples tirés de l’histoire, etc.,</a:t>
            </a:r>
            <a:r>
              <a:rPr dirty="0"/>
              <a:t/>
            </a:r>
            <a:br>
              <a:rPr dirty="0"/>
            </a:br>
            <a:r>
              <a:rPr lang="fr-FR" sz="1600" dirty="0">
                <a:solidFill>
                  <a:srgbClr val="000000"/>
                </a:solidFill>
              </a:rPr>
              <a:t>Relier au sujet</a:t>
            </a:r>
            <a:r>
              <a:rPr lang="fr-FR" sz="1600" dirty="0" smtClean="0">
                <a:solidFill>
                  <a:srgbClr val="000000"/>
                </a:solidFill>
              </a:rPr>
              <a:t>.</a:t>
            </a:r>
            <a:endParaRPr lang="fr-FR" sz="1600" dirty="0">
              <a:solidFill>
                <a:srgbClr val="000000"/>
              </a:solidFill>
              <a:ea typeface="Arial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fr-FR" sz="1600" dirty="0">
              <a:solidFill>
                <a:srgbClr val="000000"/>
              </a:solidFill>
              <a:ea typeface="Arial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1600" dirty="0">
                <a:solidFill>
                  <a:srgbClr val="000000"/>
                </a:solidFill>
              </a:rPr>
              <a:t>Synthèse.</a:t>
            </a:r>
            <a:r>
              <a:rPr dirty="0"/>
              <a:t/>
            </a:r>
            <a:br>
              <a:rPr dirty="0"/>
            </a:br>
            <a:r>
              <a:rPr lang="fr-FR" sz="1600" dirty="0">
                <a:solidFill>
                  <a:srgbClr val="000000"/>
                </a:solidFill>
              </a:rPr>
              <a:t>De quoi s’agissait-il ? </a:t>
            </a:r>
            <a:r>
              <a:rPr dirty="0"/>
              <a:t/>
            </a:r>
            <a:br>
              <a:rPr dirty="0"/>
            </a:br>
            <a:r>
              <a:rPr lang="fr-FR" sz="1600" dirty="0">
                <a:solidFill>
                  <a:srgbClr val="000000"/>
                </a:solidFill>
              </a:rPr>
              <a:t>Quel était l’élément le plus important 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fr-FR" sz="1600" dirty="0">
              <a:solidFill>
                <a:srgbClr val="000000"/>
              </a:solidFill>
              <a:ea typeface="Arial"/>
            </a:endParaRPr>
          </a:p>
          <a:p>
            <a:pPr marL="185738" indent="-185738">
              <a:buFont typeface="Arial"/>
              <a:buChar char="•"/>
            </a:pPr>
            <a:r>
              <a:rPr lang="fr-FR" sz="1600" dirty="0">
                <a:solidFill>
                  <a:srgbClr val="000000"/>
                </a:solidFill>
              </a:rPr>
              <a:t>Mot de la fin</a:t>
            </a:r>
          </a:p>
          <a:p>
            <a:pPr marL="185738" indent="-185738">
              <a:buFont typeface="Arial"/>
              <a:buChar char="•"/>
            </a:pPr>
            <a:endParaRPr lang="fr-FR" sz="1600" dirty="0">
              <a:solidFill>
                <a:srgbClr val="000000"/>
              </a:solidFill>
              <a:ea typeface="Arial"/>
            </a:endParaRPr>
          </a:p>
        </p:txBody>
      </p:sp>
      <p:sp>
        <p:nvSpPr>
          <p:cNvPr id="11" name="AutoShape 6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1706563" y="1687513"/>
            <a:ext cx="950912" cy="40497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sp>
        <p:nvSpPr>
          <p:cNvPr id="12" name="AutoShape 7"/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1706563" y="1687513"/>
            <a:ext cx="950912" cy="809625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3068" y="0"/>
                </a:moveTo>
                <a:lnTo>
                  <a:pt x="18532" y="0"/>
                </a:lnTo>
                <a:cubicBezTo>
                  <a:pt x="20227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1373" y="0"/>
                  <a:pt x="3068" y="0"/>
                </a:cubicBezTo>
                <a:close/>
                <a:moveTo>
                  <a:pt x="3068" y="0"/>
                </a:moveTo>
              </a:path>
            </a:pathLst>
          </a:custGeom>
          <a:blipFill dpi="0" rotWithShape="0">
            <a:blip r:embed="rId28"/>
            <a:srcRect/>
            <a:tile tx="0" ty="0" sx="100000" sy="100000" flip="none" algn="tl"/>
          </a:blipFill>
          <a:ln w="9525">
            <a:solidFill>
              <a:srgbClr val="F59240"/>
            </a:solidFill>
            <a:round/>
            <a:headEnd/>
            <a:tailEnd/>
          </a:ln>
          <a:effectLst>
            <a:outerShdw blurRad="50800" dist="38099" dir="5400000" algn="ctr" rotWithShape="0">
              <a:schemeClr val="bg2">
                <a:alpha val="39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sp>
        <p:nvSpPr>
          <p:cNvPr id="13" name="Rectangle 8"/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496888" y="1841500"/>
            <a:ext cx="1171796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fr-FR" sz="2000" dirty="0">
                <a:solidFill>
                  <a:schemeClr val="tx1"/>
                </a:solidFill>
                <a:latin typeface="Lucida Grande"/>
              </a:rPr>
              <a:t>1 minute</a:t>
            </a:r>
          </a:p>
        </p:txBody>
      </p:sp>
      <p:sp>
        <p:nvSpPr>
          <p:cNvPr id="14" name="Rectangle 9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496888" y="5064125"/>
            <a:ext cx="1171796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fr-FR" sz="2000" dirty="0">
                <a:solidFill>
                  <a:schemeClr val="tx1"/>
                </a:solidFill>
                <a:latin typeface="Lucida Grande"/>
              </a:rPr>
              <a:t>1 minute</a:t>
            </a:r>
          </a:p>
        </p:txBody>
      </p:sp>
      <p:sp>
        <p:nvSpPr>
          <p:cNvPr id="15" name="Rectangle 10"/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363538" y="3303588"/>
            <a:ext cx="1330492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fr-FR" sz="2000" dirty="0">
                <a:solidFill>
                  <a:schemeClr val="tx1"/>
                </a:solidFill>
                <a:latin typeface="Lucida Grande"/>
              </a:rPr>
              <a:t>3 minutes</a:t>
            </a:r>
          </a:p>
        </p:txBody>
      </p:sp>
      <p:pic>
        <p:nvPicPr>
          <p:cNvPr id="16" name="Picture 11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221582" y="2104231"/>
            <a:ext cx="38893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" name="AutoShape 12"/>
          <p:cNvSpPr>
            <a:spLocks/>
          </p:cNvSpPr>
          <p:nvPr>
            <p:custDataLst>
              <p:tags r:id="rId16"/>
            </p:custDataLst>
          </p:nvPr>
        </p:nvSpPr>
        <p:spPr bwMode="auto">
          <a:xfrm rot="10800000">
            <a:off x="1706563" y="4927600"/>
            <a:ext cx="950912" cy="809625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3068" y="0"/>
                </a:moveTo>
                <a:lnTo>
                  <a:pt x="18532" y="0"/>
                </a:lnTo>
                <a:cubicBezTo>
                  <a:pt x="20227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1373" y="0"/>
                  <a:pt x="3068" y="0"/>
                </a:cubicBezTo>
                <a:close/>
                <a:moveTo>
                  <a:pt x="3068" y="0"/>
                </a:moveTo>
              </a:path>
            </a:pathLst>
          </a:custGeom>
          <a:blipFill dpi="0" rotWithShape="0">
            <a:blip r:embed="rId28"/>
            <a:srcRect/>
            <a:tile tx="0" ty="0" sx="100000" sy="100000" flip="none" algn="tl"/>
          </a:blipFill>
          <a:ln w="9525">
            <a:solidFill>
              <a:srgbClr val="F59240"/>
            </a:solidFill>
            <a:round/>
            <a:headEnd/>
            <a:tailEnd/>
          </a:ln>
          <a:effectLst>
            <a:outerShdw blurRad="50800" dist="38099" dir="5400000" algn="ctr" rotWithShape="0">
              <a:schemeClr val="bg2">
                <a:alpha val="39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pic>
        <p:nvPicPr>
          <p:cNvPr id="18" name="Picture 13"/>
          <p:cNvPicPr>
            <a:picLocks noChangeAspect="1" noChangeArrowheads="1"/>
          </p:cNvPicPr>
          <p:nvPr>
            <p:custDataLst>
              <p:tags r:id="rId17"/>
            </p:custDataLst>
          </p:nvPr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215232" y="4534694"/>
            <a:ext cx="3873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9" name="Picture 14"/>
          <p:cNvPicPr>
            <a:picLocks noChangeAspect="1" noChangeArrowheads="1"/>
          </p:cNvPicPr>
          <p:nvPr>
            <p:custDataLst>
              <p:tags r:id="rId18"/>
            </p:custDataLst>
          </p:nvPr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231901" y="5427662"/>
            <a:ext cx="3873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" name="Picture 15"/>
          <p:cNvPicPr>
            <a:picLocks noChangeAspect="1" noChangeArrowheads="1"/>
          </p:cNvPicPr>
          <p:nvPr>
            <p:custDataLst>
              <p:tags r:id="rId19"/>
            </p:custDataLst>
          </p:nvPr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001713" y="5435600"/>
            <a:ext cx="3873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1" name="Rectangle 16"/>
          <p:cNvSpPr>
            <a:spLocks/>
          </p:cNvSpPr>
          <p:nvPr>
            <p:custDataLst>
              <p:tags r:id="rId20"/>
            </p:custDataLst>
          </p:nvPr>
        </p:nvSpPr>
        <p:spPr bwMode="auto">
          <a:xfrm>
            <a:off x="3016250" y="4927600"/>
            <a:ext cx="962025" cy="654050"/>
          </a:xfrm>
          <a:prstGeom prst="rect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38100" tIns="38100" rIns="38100" bIns="3810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lang="fr-F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1 min</a:t>
            </a:r>
          </a:p>
        </p:txBody>
      </p:sp>
      <p:sp>
        <p:nvSpPr>
          <p:cNvPr id="22" name="Rectangle 17"/>
          <p:cNvSpPr>
            <a:spLocks/>
          </p:cNvSpPr>
          <p:nvPr>
            <p:custDataLst>
              <p:tags r:id="rId21"/>
            </p:custDataLst>
          </p:nvPr>
        </p:nvSpPr>
        <p:spPr bwMode="auto">
          <a:xfrm>
            <a:off x="3016250" y="2497138"/>
            <a:ext cx="962025" cy="2430462"/>
          </a:xfrm>
          <a:prstGeom prst="rect">
            <a:avLst/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38100" tIns="38100" rIns="38100" bIns="3810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lang="fr-FR" sz="3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3 min</a:t>
            </a:r>
          </a:p>
        </p:txBody>
      </p:sp>
      <p:sp>
        <p:nvSpPr>
          <p:cNvPr id="23" name="Rectangle 18"/>
          <p:cNvSpPr>
            <a:spLocks/>
          </p:cNvSpPr>
          <p:nvPr>
            <p:custDataLst>
              <p:tags r:id="rId22"/>
            </p:custDataLst>
          </p:nvPr>
        </p:nvSpPr>
        <p:spPr bwMode="auto">
          <a:xfrm>
            <a:off x="3016250" y="1852613"/>
            <a:ext cx="962025" cy="644525"/>
          </a:xfrm>
          <a:prstGeom prst="rect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38100" tIns="38100" rIns="38100" bIns="3810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lang="fr-F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1 min</a:t>
            </a:r>
          </a:p>
        </p:txBody>
      </p:sp>
      <p:sp>
        <p:nvSpPr>
          <p:cNvPr id="24" name="AutoShape 19"/>
          <p:cNvSpPr>
            <a:spLocks/>
          </p:cNvSpPr>
          <p:nvPr>
            <p:custDataLst>
              <p:tags r:id="rId23"/>
            </p:custDataLst>
          </p:nvPr>
        </p:nvSpPr>
        <p:spPr bwMode="auto">
          <a:xfrm>
            <a:off x="3016250" y="1687513"/>
            <a:ext cx="949325" cy="153987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583" y="0"/>
                </a:moveTo>
                <a:lnTo>
                  <a:pt x="21017" y="0"/>
                </a:lnTo>
                <a:cubicBezTo>
                  <a:pt x="21339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261" y="0"/>
                  <a:pt x="583" y="0"/>
                </a:cubicBezTo>
                <a:close/>
                <a:moveTo>
                  <a:pt x="583" y="0"/>
                </a:moveTo>
              </a:path>
            </a:pathLst>
          </a:custGeom>
          <a:gradFill rotWithShape="0">
            <a:gsLst>
              <a:gs pos="0">
                <a:srgbClr val="FFE2CA"/>
              </a:gs>
              <a:gs pos="100000">
                <a:srgbClr val="FF953D"/>
              </a:gs>
            </a:gsLst>
            <a:lin ang="5400000" scaled="1"/>
          </a:gradFill>
          <a:ln w="9525">
            <a:solidFill>
              <a:srgbClr val="F59240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grpSp>
        <p:nvGrpSpPr>
          <p:cNvPr id="25" name="Group 20"/>
          <p:cNvGrpSpPr>
            <a:grpSpLocks/>
          </p:cNvGrpSpPr>
          <p:nvPr>
            <p:custDataLst>
              <p:tags r:id="rId24"/>
            </p:custDataLst>
          </p:nvPr>
        </p:nvGrpSpPr>
        <p:grpSpPr bwMode="auto">
          <a:xfrm>
            <a:off x="3016250" y="5581650"/>
            <a:ext cx="949325" cy="155575"/>
            <a:chOff x="0" y="0"/>
            <a:chExt cx="598" cy="98"/>
          </a:xfrm>
        </p:grpSpPr>
        <p:sp>
          <p:nvSpPr>
            <p:cNvPr id="26" name="AutoShape 21"/>
            <p:cNvSpPr>
              <a:spLocks/>
            </p:cNvSpPr>
            <p:nvPr/>
          </p:nvSpPr>
          <p:spPr bwMode="auto">
            <a:xfrm rot="10800000">
              <a:off x="0" y="0"/>
              <a:ext cx="598" cy="98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590" y="0"/>
                  </a:moveTo>
                  <a:lnTo>
                    <a:pt x="21010" y="0"/>
                  </a:lnTo>
                  <a:cubicBezTo>
                    <a:pt x="21336" y="0"/>
                    <a:pt x="21600" y="1612"/>
                    <a:pt x="21600" y="360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3600"/>
                  </a:lnTo>
                  <a:cubicBezTo>
                    <a:pt x="0" y="1612"/>
                    <a:pt x="264" y="0"/>
                    <a:pt x="590" y="0"/>
                  </a:cubicBezTo>
                  <a:close/>
                  <a:moveTo>
                    <a:pt x="590" y="0"/>
                  </a:moveTo>
                </a:path>
              </a:pathLst>
            </a:custGeom>
            <a:gradFill rotWithShape="0">
              <a:gsLst>
                <a:gs pos="0">
                  <a:srgbClr val="FF953D"/>
                </a:gs>
                <a:gs pos="100000">
                  <a:srgbClr val="FFE2CA"/>
                </a:gs>
              </a:gsLst>
              <a:lin ang="5400000" scaled="1"/>
            </a:gradFill>
            <a:ln w="9525">
              <a:solidFill>
                <a:srgbClr val="F59240"/>
              </a:solidFill>
              <a:round/>
              <a:headEnd/>
              <a:tailEnd/>
            </a:ln>
            <a:effectLst>
              <a:outerShdw blurRad="38100" dist="23000" dir="5400000" algn="ctr" rotWithShape="0">
                <a:schemeClr val="bg2">
                  <a:alpha val="34998"/>
                </a:schemeClr>
              </a:outerShdw>
            </a:effectLst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endParaRPr lang="de-DE" altLang="de-DE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8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utoUpdateAnimBg="0"/>
      <p:bldP spid="14" grpId="0" autoUpdateAnimBg="0"/>
      <p:bldP spid="15" grpId="0" autoUpdateAnimBg="0"/>
      <p:bldP spid="21" grpId="0" animBg="1" autoUpdateAnimBg="0"/>
      <p:bldP spid="22" grpId="0" animBg="1" autoUpdateAnimBg="0"/>
      <p:bldP spid="23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5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6F941565-6310-49CB-8FB4-8974C48933C2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17</a:t>
            </a:fld>
            <a:endParaRPr lang="fr-FR" dirty="0"/>
          </a:p>
        </p:txBody>
      </p:sp>
      <p:pic>
        <p:nvPicPr>
          <p:cNvPr id="186" name="Imagem 7"/>
          <p:cNvPicPr/>
          <p:nvPr>
            <p:custDataLst>
              <p:tags r:id="rId3"/>
            </p:custDataLst>
          </p:nvPr>
        </p:nvPicPr>
        <p:blipFill>
          <a:blip r:embed="rId11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87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S.A.I.L. Modèle</a:t>
            </a:r>
            <a:endParaRPr lang="fr-FR" dirty="0"/>
          </a:p>
        </p:txBody>
      </p:sp>
      <p:sp>
        <p:nvSpPr>
          <p:cNvPr id="188" name="CustomShape 4"/>
          <p:cNvSpPr/>
          <p:nvPr>
            <p:custDataLst>
              <p:tags r:id="rId5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5"/>
          <p:cNvSpPr/>
          <p:nvPr>
            <p:custDataLst>
              <p:tags r:id="rId6"/>
            </p:custDataLst>
          </p:nvPr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CustomShape 6"/>
          <p:cNvSpPr/>
          <p:nvPr>
            <p:custDataLst>
              <p:tags r:id="rId7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CustomShape 7"/>
          <p:cNvSpPr/>
          <p:nvPr>
            <p:custDataLst>
              <p:tags r:id="rId8"/>
            </p:custDataLst>
          </p:nvPr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CustomShape 8"/>
          <p:cNvSpPr/>
          <p:nvPr>
            <p:custDataLst>
              <p:tags r:id="rId9"/>
            </p:custDataLst>
          </p:nvPr>
        </p:nvSpPr>
        <p:spPr>
          <a:xfrm>
            <a:off x="685800" y="1454727"/>
            <a:ext cx="8258760" cy="46966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300" dirty="0">
                <a:solidFill>
                  <a:srgbClr val="000000"/>
                </a:solidFill>
                <a:latin typeface="Calibri"/>
              </a:rPr>
              <a:t>State</a:t>
            </a:r>
            <a:r>
              <a:rPr dirty="0"/>
              <a:t/>
            </a:r>
            <a:br>
              <a:rPr dirty="0"/>
            </a:br>
            <a:r>
              <a:rPr lang="fr-FR" sz="2300" dirty="0">
                <a:solidFill>
                  <a:srgbClr val="000000"/>
                </a:solidFill>
                <a:latin typeface="Calibri"/>
              </a:rPr>
              <a:t>On expose une affirmation.</a:t>
            </a:r>
            <a:r>
              <a:rPr dirty="0"/>
              <a:t/>
            </a:r>
            <a:br>
              <a:rPr dirty="0"/>
            </a:br>
            <a:endParaRPr lang="fr-FR" sz="23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300" dirty="0">
                <a:solidFill>
                  <a:srgbClr val="000000"/>
                </a:solidFill>
                <a:latin typeface="Calibri"/>
              </a:rPr>
              <a:t>Argue</a:t>
            </a:r>
            <a:r>
              <a:rPr dirty="0"/>
              <a:t/>
            </a:r>
            <a:br>
              <a:rPr dirty="0"/>
            </a:br>
            <a:r>
              <a:rPr lang="fr-FR" sz="2300" dirty="0">
                <a:solidFill>
                  <a:srgbClr val="000000"/>
                </a:solidFill>
                <a:latin typeface="Calibri"/>
              </a:rPr>
              <a:t>Partie la plus importante : p. ex. analyse de la situation ou des personnes. </a:t>
            </a:r>
            <a:r>
              <a:rPr dirty="0"/>
              <a:t/>
            </a:r>
            <a:br>
              <a:rPr dirty="0"/>
            </a:br>
            <a:r>
              <a:rPr lang="fr-FR" sz="2300" dirty="0">
                <a:solidFill>
                  <a:srgbClr val="000000"/>
                </a:solidFill>
                <a:latin typeface="Calibri"/>
              </a:rPr>
              <a:t>Doit appuyer l’affirmation.</a:t>
            </a:r>
            <a:r>
              <a:rPr dirty="0"/>
              <a:t/>
            </a:r>
            <a:br>
              <a:rPr dirty="0"/>
            </a:br>
            <a:endParaRPr lang="fr-FR" sz="23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300" dirty="0">
                <a:solidFill>
                  <a:srgbClr val="000000"/>
                </a:solidFill>
                <a:latin typeface="Calibri"/>
              </a:rPr>
              <a:t>Illustrate</a:t>
            </a:r>
            <a:r>
              <a:rPr dirty="0"/>
              <a:t/>
            </a:r>
            <a:br>
              <a:rPr dirty="0"/>
            </a:br>
            <a:r>
              <a:rPr lang="fr-FR" sz="2300" dirty="0">
                <a:solidFill>
                  <a:srgbClr val="000000"/>
                </a:solidFill>
                <a:latin typeface="Calibri"/>
              </a:rPr>
              <a:t>Donner un bon exemple, afin de rendre l’argument plus clair et plus tangible.</a:t>
            </a:r>
            <a:r>
              <a:rPr dirty="0"/>
              <a:t/>
            </a:r>
            <a:br>
              <a:rPr dirty="0"/>
            </a:br>
            <a:endParaRPr lang="fr-FR" sz="23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300" dirty="0">
                <a:solidFill>
                  <a:srgbClr val="000000"/>
                </a:solidFill>
                <a:latin typeface="Calibri"/>
              </a:rPr>
              <a:t>Link </a:t>
            </a:r>
            <a:r>
              <a:rPr dirty="0"/>
              <a:t/>
            </a:r>
            <a:br>
              <a:rPr dirty="0"/>
            </a:br>
            <a:r>
              <a:rPr lang="fr-FR" sz="2300" dirty="0">
                <a:solidFill>
                  <a:srgbClr val="000000"/>
                </a:solidFill>
                <a:latin typeface="Calibri"/>
              </a:rPr>
              <a:t>Liaison de l’argument/l’affirmation avec le débat en tant qu’ensemble.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1B1A216-F5C3-409E-936B-5540E1917174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18</a:t>
            </a:fld>
            <a:endParaRPr lang="fr-FR" dirty="0"/>
          </a:p>
        </p:txBody>
      </p:sp>
      <p:pic>
        <p:nvPicPr>
          <p:cNvPr id="195" name="Imagem 7"/>
          <p:cNvPicPr/>
          <p:nvPr>
            <p:custDataLst>
              <p:tags r:id="rId3"/>
            </p:custDataLst>
          </p:nvPr>
        </p:nvPicPr>
        <p:blipFill>
          <a:blip r:embed="rId11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96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Questions subsidiaires</a:t>
            </a:r>
            <a:endParaRPr lang="fr-FR" dirty="0"/>
          </a:p>
        </p:txBody>
      </p:sp>
      <p:sp>
        <p:nvSpPr>
          <p:cNvPr id="197" name="CustomShape 4"/>
          <p:cNvSpPr/>
          <p:nvPr>
            <p:custDataLst>
              <p:tags r:id="rId5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CustomShape 5"/>
          <p:cNvSpPr/>
          <p:nvPr>
            <p:custDataLst>
              <p:tags r:id="rId6"/>
            </p:custDataLst>
          </p:nvPr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CustomShape 6"/>
          <p:cNvSpPr/>
          <p:nvPr>
            <p:custDataLst>
              <p:tags r:id="rId7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7"/>
          <p:cNvSpPr/>
          <p:nvPr>
            <p:custDataLst>
              <p:tags r:id="rId8"/>
            </p:custDataLst>
          </p:nvPr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1" name="CustomShape 8"/>
          <p:cNvSpPr/>
          <p:nvPr>
            <p:custDataLst>
              <p:tags r:id="rId9"/>
            </p:custDataLst>
          </p:nvPr>
        </p:nvSpPr>
        <p:spPr>
          <a:xfrm>
            <a:off x="685800" y="1565564"/>
            <a:ext cx="8316360" cy="5173636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500" dirty="0">
                <a:solidFill>
                  <a:srgbClr val="000000"/>
                </a:solidFill>
                <a:latin typeface="Calibri"/>
              </a:rPr>
              <a:t>Doivent obliger l’orateur à définir plus </a:t>
            </a:r>
            <a:r>
              <a:rPr dirty="0"/>
              <a:t/>
            </a:r>
            <a:br>
              <a:rPr dirty="0"/>
            </a:br>
            <a:r>
              <a:rPr lang="fr-FR" sz="2500" dirty="0">
                <a:solidFill>
                  <a:srgbClr val="000000"/>
                </a:solidFill>
                <a:latin typeface="Calibri"/>
              </a:rPr>
              <a:t>clairement sa position ou ses arguments.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fr-FR" sz="25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500" dirty="0">
                <a:solidFill>
                  <a:srgbClr val="000000"/>
                </a:solidFill>
                <a:latin typeface="Calibri"/>
              </a:rPr>
              <a:t>Uniquement autorisées pour la partie </a:t>
            </a:r>
            <a:r>
              <a:rPr dirty="0"/>
              <a:t/>
            </a:r>
            <a:br>
              <a:rPr dirty="0"/>
            </a:br>
            <a:r>
              <a:rPr lang="fr-FR" sz="2500" dirty="0">
                <a:solidFill>
                  <a:srgbClr val="000000"/>
                </a:solidFill>
                <a:latin typeface="Calibri"/>
              </a:rPr>
              <a:t>adverse en se levant ou avec un signe de la main.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fr-FR" sz="25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500" dirty="0">
                <a:solidFill>
                  <a:srgbClr val="000000"/>
                </a:solidFill>
                <a:latin typeface="Calibri"/>
              </a:rPr>
              <a:t>Peuvent être refusées par l’orateur.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fr-FR" sz="25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500" dirty="0">
                <a:solidFill>
                  <a:srgbClr val="000000"/>
                </a:solidFill>
                <a:latin typeface="Calibri"/>
              </a:rPr>
              <a:t>Pas de discussion après la question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fr-FR" sz="25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500" dirty="0">
                <a:solidFill>
                  <a:srgbClr val="000000"/>
                </a:solidFill>
                <a:latin typeface="Calibri"/>
              </a:rPr>
              <a:t>Uniquement pendant la période non protégée (2ème à 4ème minute)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4EB1E74-958B-46D7-B1C6-2EAB1A22E6E8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19</a:t>
            </a:fld>
            <a:endParaRPr lang="fr-FR" dirty="0"/>
          </a:p>
        </p:txBody>
      </p:sp>
      <p:pic>
        <p:nvPicPr>
          <p:cNvPr id="204" name="Imagem 7"/>
          <p:cNvPicPr/>
          <p:nvPr>
            <p:custDataLst>
              <p:tags r:id="rId3"/>
            </p:custDataLst>
          </p:nvPr>
        </p:nvPicPr>
        <p:blipFill>
          <a:blip r:embed="rId11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05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Temps de préparation</a:t>
            </a:r>
            <a:endParaRPr lang="fr-FR" dirty="0"/>
          </a:p>
        </p:txBody>
      </p:sp>
      <p:sp>
        <p:nvSpPr>
          <p:cNvPr id="206" name="CustomShape 4"/>
          <p:cNvSpPr/>
          <p:nvPr>
            <p:custDataLst>
              <p:tags r:id="rId5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CustomShape 5"/>
          <p:cNvSpPr/>
          <p:nvPr>
            <p:custDataLst>
              <p:tags r:id="rId6"/>
            </p:custDataLst>
          </p:nvPr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CustomShape 6"/>
          <p:cNvSpPr/>
          <p:nvPr>
            <p:custDataLst>
              <p:tags r:id="rId7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7"/>
          <p:cNvSpPr/>
          <p:nvPr>
            <p:custDataLst>
              <p:tags r:id="rId8"/>
            </p:custDataLst>
          </p:nvPr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ustomShape 8"/>
          <p:cNvSpPr/>
          <p:nvPr>
            <p:custDataLst>
              <p:tags r:id="rId9"/>
            </p:custDataLst>
          </p:nvPr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3200" dirty="0">
                <a:solidFill>
                  <a:srgbClr val="000000"/>
                </a:solidFill>
                <a:latin typeface="Calibri"/>
              </a:rPr>
              <a:t>15 minutes de temps de préparation</a:t>
            </a:r>
          </a:p>
          <a:p>
            <a:pPr>
              <a:lnSpc>
                <a:spcPct val="100000"/>
              </a:lnSpc>
            </a:pPr>
            <a:endParaRPr lang="fr-FR" sz="3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3200" dirty="0">
                <a:solidFill>
                  <a:srgbClr val="000000"/>
                </a:solidFill>
                <a:latin typeface="Calibri"/>
              </a:rPr>
              <a:t>Définition des positions des orateurs.</a:t>
            </a:r>
          </a:p>
          <a:p>
            <a:pPr>
              <a:lnSpc>
                <a:spcPct val="100000"/>
              </a:lnSpc>
            </a:pPr>
            <a:r>
              <a:rPr lang="fr-FR" sz="3200" dirty="0">
                <a:solidFill>
                  <a:srgbClr val="000000"/>
                </a:solidFill>
                <a:latin typeface="Calibri"/>
              </a:rPr>
              <a:t>Définition d’une ligne d’équipe.</a:t>
            </a:r>
          </a:p>
          <a:p>
            <a:pPr>
              <a:lnSpc>
                <a:spcPct val="100000"/>
              </a:lnSpc>
            </a:pPr>
            <a:r>
              <a:rPr lang="fr-FR" sz="3200" dirty="0">
                <a:solidFill>
                  <a:srgbClr val="000000"/>
                </a:solidFill>
                <a:latin typeface="Calibri"/>
              </a:rPr>
              <a:t>Aucune aide n’est tolérée.</a:t>
            </a:r>
          </a:p>
          <a:p>
            <a:pPr>
              <a:lnSpc>
                <a:spcPct val="100000"/>
              </a:lnSpc>
            </a:pPr>
            <a:endParaRPr lang="fr-FR" sz="3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3200" dirty="0">
                <a:solidFill>
                  <a:srgbClr val="000000"/>
                </a:solidFill>
                <a:latin typeface="Calibri"/>
              </a:rPr>
              <a:t>Le juré déclare le débat ouvert.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98D9BE2B-F0BC-431F-BE40-B73BDE4A9C6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</a:t>
            </a:fld>
            <a:endParaRPr lang="fr-FR" dirty="0"/>
          </a:p>
        </p:txBody>
      </p:sp>
      <p:pic>
        <p:nvPicPr>
          <p:cNvPr id="86" name="Imagem 7"/>
          <p:cNvPicPr/>
          <p:nvPr>
            <p:custDataLst>
              <p:tags r:id="rId3"/>
            </p:custDataLst>
          </p:nvPr>
        </p:nvPicPr>
        <p:blipFill>
          <a:blip r:embed="rId9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87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Recette de cuisine - Club de débat</a:t>
            </a:r>
            <a:endParaRPr lang="fr-FR" dirty="0"/>
          </a:p>
        </p:txBody>
      </p:sp>
      <p:sp>
        <p:nvSpPr>
          <p:cNvPr id="88" name="CustomShape 4"/>
          <p:cNvSpPr/>
          <p:nvPr>
            <p:custDataLst>
              <p:tags r:id="rId5"/>
            </p:custDataLst>
          </p:nvPr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fr-FR" sz="3200" dirty="0">
                <a:solidFill>
                  <a:srgbClr val="000000"/>
                </a:solidFill>
                <a:latin typeface="Calibri"/>
              </a:rPr>
              <a:t>Ingrédients pour 1 débat : </a:t>
            </a:r>
            <a:r>
              <a:rPr dirty="0"/>
              <a:t/>
            </a:r>
            <a:br>
              <a:rPr dirty="0"/>
            </a:br>
            <a:endParaRPr lang="fr-FR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fr-FR" sz="3200" dirty="0">
                <a:solidFill>
                  <a:srgbClr val="000000"/>
                </a:solidFill>
                <a:latin typeface="Calibri"/>
              </a:rPr>
              <a:t>1 enseignant motivé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fr-FR" sz="3200" dirty="0">
                <a:solidFill>
                  <a:srgbClr val="000000"/>
                </a:solidFill>
                <a:latin typeface="Calibri"/>
              </a:rPr>
              <a:t>Au moins 6 élèves intéressés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fr-FR" sz="3200" dirty="0">
                <a:solidFill>
                  <a:srgbClr val="000000"/>
                </a:solidFill>
                <a:latin typeface="Calibri"/>
              </a:rPr>
              <a:t>1 local (4 tables, etc.)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fr-FR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fr-FR" sz="3200" dirty="0">
                <a:solidFill>
                  <a:srgbClr val="000000"/>
                </a:solidFill>
                <a:latin typeface="Calibri"/>
              </a:rPr>
              <a:t>Tout mettre dans le local et </a:t>
            </a:r>
            <a:r>
              <a:rPr dirty="0"/>
              <a:t/>
            </a:r>
            <a:br>
              <a:rPr dirty="0"/>
            </a:br>
            <a:r>
              <a:rPr lang="fr-FR" sz="3200" dirty="0">
                <a:solidFill>
                  <a:srgbClr val="000000"/>
                </a:solidFill>
                <a:latin typeface="Calibri"/>
              </a:rPr>
              <a:t>laisser mijoter </a:t>
            </a:r>
            <a:r>
              <a:rPr dirty="0"/>
              <a:t/>
            </a:r>
            <a:br>
              <a:rPr dirty="0"/>
            </a:br>
            <a:r>
              <a:rPr lang="fr-FR" sz="3200" dirty="0">
                <a:solidFill>
                  <a:srgbClr val="000000"/>
                </a:solidFill>
                <a:latin typeface="Calibri"/>
              </a:rPr>
              <a:t>lentement pendant env. </a:t>
            </a:r>
            <a:r>
              <a:rPr dirty="0"/>
              <a:t/>
            </a:r>
            <a:br>
              <a:rPr dirty="0"/>
            </a:br>
            <a:r>
              <a:rPr lang="fr-FR" sz="3200" dirty="0">
                <a:solidFill>
                  <a:srgbClr val="000000"/>
                </a:solidFill>
                <a:latin typeface="Calibri"/>
              </a:rPr>
              <a:t>2 heures à feu doux.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fr-FR" sz="3200" dirty="0">
                <a:solidFill>
                  <a:srgbClr val="000000"/>
                </a:solidFill>
                <a:latin typeface="Calibri"/>
              </a:rPr>
              <a:t>Le reste se fait tout seul.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732" y="1263600"/>
            <a:ext cx="3274828" cy="1853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20</a:t>
            </a:fld>
            <a:endParaRPr lang="fr-FR" dirty="0"/>
          </a:p>
        </p:txBody>
      </p:sp>
      <p:pic>
        <p:nvPicPr>
          <p:cNvPr id="213" name="Imagem 7"/>
          <p:cNvPicPr/>
          <p:nvPr>
            <p:custDataLst>
              <p:tags r:id="rId3"/>
            </p:custDataLst>
          </p:nvPr>
        </p:nvPicPr>
        <p:blipFill>
          <a:blip r:embed="rId11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Conseils pour le débat</a:t>
            </a:r>
            <a:endParaRPr lang="fr-FR" dirty="0"/>
          </a:p>
        </p:txBody>
      </p:sp>
      <p:sp>
        <p:nvSpPr>
          <p:cNvPr id="215" name="CustomShape 4"/>
          <p:cNvSpPr/>
          <p:nvPr>
            <p:custDataLst>
              <p:tags r:id="rId5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>
            <p:custDataLst>
              <p:tags r:id="rId6"/>
            </p:custDataLst>
          </p:nvPr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>
            <p:custDataLst>
              <p:tags r:id="rId7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>
            <p:custDataLst>
              <p:tags r:id="rId8"/>
            </p:custDataLst>
          </p:nvPr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>
            <p:custDataLst>
              <p:tags r:id="rId9"/>
            </p:custDataLst>
          </p:nvPr>
        </p:nvSpPr>
        <p:spPr>
          <a:xfrm>
            <a:off x="838080" y="1981080"/>
            <a:ext cx="7228800" cy="411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3200" dirty="0">
                <a:solidFill>
                  <a:srgbClr val="000000"/>
                </a:solidFill>
                <a:latin typeface="Calibri"/>
              </a:rPr>
              <a:t>Toujours tout justifier ! – Pourquoi 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3200" dirty="0">
                <a:solidFill>
                  <a:srgbClr val="000000"/>
                </a:solidFill>
                <a:latin typeface="Calibri"/>
              </a:rPr>
              <a:t>Prendre des notes.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3200" dirty="0">
                <a:solidFill>
                  <a:srgbClr val="000000"/>
                </a:solidFill>
                <a:latin typeface="Calibri"/>
              </a:rPr>
              <a:t>Préparer le discours en mots-clés.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3200" dirty="0">
                <a:solidFill>
                  <a:srgbClr val="000000"/>
                </a:solidFill>
                <a:latin typeface="Calibri"/>
              </a:rPr>
              <a:t>Chronométrer le discours avec sa montre.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3200" dirty="0">
                <a:solidFill>
                  <a:srgbClr val="000000"/>
                </a:solidFill>
                <a:latin typeface="Calibri"/>
              </a:rPr>
              <a:t>La simplicité est la difficulté.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21</a:t>
            </a:fld>
            <a:endParaRPr lang="fr-FR" dirty="0"/>
          </a:p>
        </p:txBody>
      </p:sp>
      <p:pic>
        <p:nvPicPr>
          <p:cNvPr id="213" name="Imagem 7"/>
          <p:cNvPicPr/>
          <p:nvPr>
            <p:custDataLst>
              <p:tags r:id="rId3"/>
            </p:custDataLst>
          </p:nvPr>
        </p:nvPicPr>
        <p:blipFill>
          <a:blip r:embed="rId11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Évaluation</a:t>
            </a:r>
            <a:endParaRPr lang="fr-FR" dirty="0"/>
          </a:p>
        </p:txBody>
      </p:sp>
      <p:sp>
        <p:nvSpPr>
          <p:cNvPr id="215" name="CustomShape 4"/>
          <p:cNvSpPr/>
          <p:nvPr>
            <p:custDataLst>
              <p:tags r:id="rId5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>
            <p:custDataLst>
              <p:tags r:id="rId6"/>
            </p:custDataLst>
          </p:nvPr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>
            <p:custDataLst>
              <p:tags r:id="rId7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>
            <p:custDataLst>
              <p:tags r:id="rId8"/>
            </p:custDataLst>
          </p:nvPr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>
            <p:custDataLst>
              <p:tags r:id="rId9"/>
            </p:custDataLst>
          </p:nvPr>
        </p:nvSpPr>
        <p:spPr>
          <a:xfrm>
            <a:off x="838080" y="1981080"/>
            <a:ext cx="7228800" cy="411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3200" dirty="0">
                <a:solidFill>
                  <a:srgbClr val="000000"/>
                </a:solidFill>
                <a:latin typeface="Calibri"/>
              </a:rPr>
              <a:t>Style (40 %)</a:t>
            </a:r>
            <a:r>
              <a:rPr dirty="0"/>
              <a:t/>
            </a:r>
            <a:br>
              <a:rPr dirty="0"/>
            </a:br>
            <a:r>
              <a:rPr lang="fr-FR" sz="3200" dirty="0">
                <a:solidFill>
                  <a:srgbClr val="000000"/>
                </a:solidFill>
                <a:latin typeface="Calibri"/>
              </a:rPr>
              <a:t>La manière de dire les choses. 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fr-FR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3200" dirty="0">
                <a:solidFill>
                  <a:srgbClr val="000000"/>
                </a:solidFill>
                <a:latin typeface="Calibri"/>
              </a:rPr>
              <a:t>Contenu (40 %)</a:t>
            </a:r>
            <a:r>
              <a:rPr dirty="0"/>
              <a:t/>
            </a:r>
            <a:br>
              <a:rPr dirty="0"/>
            </a:br>
            <a:r>
              <a:rPr lang="fr-FR" sz="3200" dirty="0">
                <a:solidFill>
                  <a:srgbClr val="000000"/>
                </a:solidFill>
                <a:latin typeface="Calibri"/>
              </a:rPr>
              <a:t>La manière d’expliquer ce que l’on dit. 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fr-FR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3200" dirty="0">
                <a:solidFill>
                  <a:srgbClr val="000000"/>
                </a:solidFill>
                <a:latin typeface="Calibri"/>
              </a:rPr>
              <a:t>Stratégie (20 %) </a:t>
            </a:r>
            <a:r>
              <a:rPr dirty="0"/>
              <a:t/>
            </a:r>
            <a:br>
              <a:rPr dirty="0"/>
            </a:br>
            <a:r>
              <a:rPr lang="fr-FR" sz="3200" dirty="0">
                <a:solidFill>
                  <a:srgbClr val="000000"/>
                </a:solidFill>
                <a:latin typeface="Calibri"/>
              </a:rPr>
              <a:t>Que dit-on ? </a:t>
            </a:r>
          </a:p>
        </p:txBody>
      </p:sp>
    </p:spTree>
    <p:extLst>
      <p:ext uri="{BB962C8B-B14F-4D97-AF65-F5344CB8AC3E}">
        <p14:creationId xmlns:p14="http://schemas.microsoft.com/office/powerpoint/2010/main" val="101740923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22</a:t>
            </a:fld>
            <a:endParaRPr lang="fr-FR" dirty="0"/>
          </a:p>
        </p:txBody>
      </p:sp>
      <p:pic>
        <p:nvPicPr>
          <p:cNvPr id="213" name="Imagem 7"/>
          <p:cNvPicPr/>
          <p:nvPr>
            <p:custDataLst>
              <p:tags r:id="rId3"/>
            </p:custDataLst>
          </p:nvPr>
        </p:nvPicPr>
        <p:blipFill>
          <a:blip r:embed="rId11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Évaluation – échelle</a:t>
            </a:r>
            <a:endParaRPr lang="fr-FR" dirty="0"/>
          </a:p>
        </p:txBody>
      </p:sp>
      <p:sp>
        <p:nvSpPr>
          <p:cNvPr id="215" name="CustomShape 4"/>
          <p:cNvSpPr/>
          <p:nvPr>
            <p:custDataLst>
              <p:tags r:id="rId5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>
            <p:custDataLst>
              <p:tags r:id="rId6"/>
            </p:custDataLst>
          </p:nvPr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>
            <p:custDataLst>
              <p:tags r:id="rId7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>
            <p:custDataLst>
              <p:tags r:id="rId8"/>
            </p:custDataLst>
          </p:nvPr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>
            <p:custDataLst>
              <p:tags r:id="rId9"/>
            </p:custDataLst>
          </p:nvPr>
        </p:nvSpPr>
        <p:spPr>
          <a:xfrm>
            <a:off x="838080" y="1722600"/>
            <a:ext cx="7228800" cy="4370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514350" indent="-514350">
              <a:buFont typeface="Impact" charset="0"/>
              <a:buAutoNum type="arabicPeriod"/>
            </a:pPr>
            <a:r>
              <a:rPr lang="fr-FR" altLang="de-DE" sz="3200" dirty="0"/>
              <a:t>Exceptional</a:t>
            </a:r>
          </a:p>
          <a:p>
            <a:pPr marL="514350" indent="-514350">
              <a:buFont typeface="Impact" charset="0"/>
              <a:buAutoNum type="arabicPeriod"/>
            </a:pPr>
            <a:r>
              <a:rPr lang="fr-FR" altLang="de-DE" sz="3200" dirty="0"/>
              <a:t>Excellent</a:t>
            </a:r>
          </a:p>
          <a:p>
            <a:pPr marL="514350" indent="-514350">
              <a:buFont typeface="Impact" charset="0"/>
              <a:buAutoNum type="arabicPeriod"/>
            </a:pPr>
            <a:r>
              <a:rPr lang="fr-FR" altLang="de-DE" sz="3200" dirty="0"/>
              <a:t>Extremely Good</a:t>
            </a:r>
          </a:p>
          <a:p>
            <a:pPr marL="514350" indent="-514350">
              <a:buFont typeface="Impact" charset="0"/>
              <a:buAutoNum type="arabicPeriod"/>
            </a:pPr>
            <a:r>
              <a:rPr lang="fr-FR" altLang="de-DE" sz="3200" dirty="0"/>
              <a:t>Very Good</a:t>
            </a:r>
          </a:p>
          <a:p>
            <a:pPr marL="514350" indent="-514350">
              <a:buFont typeface="Impact" charset="0"/>
              <a:buAutoNum type="arabicPeriod"/>
            </a:pPr>
            <a:r>
              <a:rPr lang="fr-FR" altLang="de-DE" sz="3200" dirty="0"/>
              <a:t>Good</a:t>
            </a:r>
          </a:p>
          <a:p>
            <a:pPr marL="514350" indent="-514350">
              <a:buFont typeface="Impact" charset="0"/>
              <a:buAutoNum type="arabicPeriod"/>
            </a:pPr>
            <a:r>
              <a:rPr lang="fr-FR" altLang="de-DE" sz="3200" dirty="0"/>
              <a:t>Satisfactory</a:t>
            </a:r>
          </a:p>
          <a:p>
            <a:pPr marL="514350" indent="-514350">
              <a:buFont typeface="Impact" charset="0"/>
              <a:buAutoNum type="arabicPeriod"/>
            </a:pPr>
            <a:r>
              <a:rPr lang="fr-FR" altLang="de-DE" sz="3200" dirty="0"/>
              <a:t>Competent</a:t>
            </a:r>
          </a:p>
          <a:p>
            <a:pPr marL="514350" indent="-514350">
              <a:buFont typeface="Impact" charset="0"/>
              <a:buAutoNum type="arabicPeriod"/>
            </a:pPr>
            <a:r>
              <a:rPr lang="fr-FR" altLang="de-DE" sz="3200" dirty="0"/>
              <a:t>Pass</a:t>
            </a:r>
          </a:p>
          <a:p>
            <a:pPr marL="514350" indent="-514350">
              <a:buFont typeface="Impact" charset="0"/>
              <a:buAutoNum type="arabicPeriod"/>
            </a:pPr>
            <a:r>
              <a:rPr lang="fr-FR" altLang="de-DE" sz="3200" dirty="0"/>
              <a:t>Improvement needed</a:t>
            </a:r>
          </a:p>
        </p:txBody>
      </p:sp>
    </p:spTree>
    <p:extLst>
      <p:ext uri="{BB962C8B-B14F-4D97-AF65-F5344CB8AC3E}">
        <p14:creationId xmlns:p14="http://schemas.microsoft.com/office/powerpoint/2010/main" val="16119911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23</a:t>
            </a:fld>
            <a:endParaRPr lang="fr-FR" dirty="0"/>
          </a:p>
        </p:txBody>
      </p:sp>
      <p:pic>
        <p:nvPicPr>
          <p:cNvPr id="213" name="Imagem 7"/>
          <p:cNvPicPr/>
          <p:nvPr>
            <p:custDataLst>
              <p:tags r:id="rId3"/>
            </p:custDataLst>
          </p:nvPr>
        </p:nvPicPr>
        <p:blipFill>
          <a:blip r:embed="rId11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Évaluation – style</a:t>
            </a:r>
            <a:endParaRPr lang="fr-FR" dirty="0"/>
          </a:p>
        </p:txBody>
      </p:sp>
      <p:sp>
        <p:nvSpPr>
          <p:cNvPr id="215" name="CustomShape 4"/>
          <p:cNvSpPr/>
          <p:nvPr>
            <p:custDataLst>
              <p:tags r:id="rId5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>
            <p:custDataLst>
              <p:tags r:id="rId6"/>
            </p:custDataLst>
          </p:nvPr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>
            <p:custDataLst>
              <p:tags r:id="rId7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>
            <p:custDataLst>
              <p:tags r:id="rId8"/>
            </p:custDataLst>
          </p:nvPr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>
            <p:custDataLst>
              <p:tags r:id="rId9"/>
            </p:custDataLst>
          </p:nvPr>
        </p:nvSpPr>
        <p:spPr>
          <a:xfrm>
            <a:off x="838080" y="1503360"/>
            <a:ext cx="7228800" cy="458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fr-FR" sz="2200" b="1" dirty="0" smtClean="0">
                <a:solidFill>
                  <a:srgbClr val="64AD1E"/>
                </a:solidFill>
                <a:latin typeface="Calibri"/>
              </a:rPr>
              <a:t>Positif :</a:t>
            </a:r>
            <a:endParaRPr lang="fr-FR" sz="2200" b="1" dirty="0">
              <a:solidFill>
                <a:srgbClr val="64AD1E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200" dirty="0">
                <a:solidFill>
                  <a:srgbClr val="000000"/>
                </a:solidFill>
                <a:latin typeface="Calibri"/>
              </a:rPr>
              <a:t>Comportement calme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200" dirty="0">
                <a:solidFill>
                  <a:srgbClr val="000000"/>
                </a:solidFill>
                <a:latin typeface="Calibri"/>
              </a:rPr>
              <a:t>Gestuelle appropriée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200" dirty="0">
                <a:solidFill>
                  <a:srgbClr val="000000"/>
                </a:solidFill>
                <a:latin typeface="Calibri"/>
              </a:rPr>
              <a:t>Modulation modérée de la voix</a:t>
            </a:r>
            <a:r>
              <a:rPr dirty="0"/>
              <a:t/>
            </a:r>
            <a:br>
              <a:rPr dirty="0"/>
            </a:br>
            <a:r>
              <a:rPr lang="fr-FR" sz="2200" dirty="0">
                <a:solidFill>
                  <a:srgbClr val="000000"/>
                </a:solidFill>
                <a:latin typeface="Calibri"/>
              </a:rPr>
              <a:t>(écoute agréable)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fr-FR" sz="2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2200" b="1" dirty="0" smtClean="0">
                <a:solidFill>
                  <a:srgbClr val="FF0000"/>
                </a:solidFill>
                <a:latin typeface="Calibri"/>
              </a:rPr>
              <a:t>Négatif :</a:t>
            </a:r>
            <a:endParaRPr lang="fr-FR" sz="2200" b="1" dirty="0">
              <a:solidFill>
                <a:srgbClr val="FF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200" dirty="0">
                <a:solidFill>
                  <a:srgbClr val="000000"/>
                </a:solidFill>
                <a:latin typeface="Calibri"/>
              </a:rPr>
              <a:t>Comportement nerveux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200" dirty="0">
                <a:solidFill>
                  <a:srgbClr val="000000"/>
                </a:solidFill>
                <a:latin typeface="Calibri"/>
              </a:rPr>
              <a:t>Gestes maladroits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200" dirty="0">
                <a:solidFill>
                  <a:srgbClr val="000000"/>
                </a:solidFill>
                <a:latin typeface="Calibri"/>
              </a:rPr>
              <a:t>Aucune gestuelle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200" dirty="0">
                <a:solidFill>
                  <a:srgbClr val="000000"/>
                </a:solidFill>
                <a:latin typeface="Calibri"/>
              </a:rPr>
              <a:t>Crier et chuchoter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200" dirty="0">
                <a:solidFill>
                  <a:srgbClr val="000000"/>
                </a:solidFill>
                <a:latin typeface="Calibri"/>
              </a:rPr>
              <a:t>Discours incompréhensible</a:t>
            </a:r>
            <a:r>
              <a:rPr dirty="0"/>
              <a:t/>
            </a:r>
            <a:br>
              <a:rPr dirty="0"/>
            </a:br>
            <a:r>
              <a:rPr lang="fr-FR" sz="2200" dirty="0">
                <a:solidFill>
                  <a:srgbClr val="000000"/>
                </a:solidFill>
                <a:latin typeface="Calibri"/>
              </a:rPr>
              <a:t>(écoute désagréable)</a:t>
            </a:r>
          </a:p>
        </p:txBody>
      </p:sp>
    </p:spTree>
    <p:extLst>
      <p:ext uri="{BB962C8B-B14F-4D97-AF65-F5344CB8AC3E}">
        <p14:creationId xmlns:p14="http://schemas.microsoft.com/office/powerpoint/2010/main" val="120180692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212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24</a:t>
            </a:fld>
            <a:endParaRPr lang="fr-FR" dirty="0"/>
          </a:p>
        </p:txBody>
      </p:sp>
      <p:pic>
        <p:nvPicPr>
          <p:cNvPr id="213" name="Imagem 7"/>
          <p:cNvPicPr/>
          <p:nvPr>
            <p:custDataLst>
              <p:tags r:id="rId3"/>
            </p:custDataLst>
          </p:nvPr>
        </p:nvPicPr>
        <p:blipFill>
          <a:blip r:embed="rId11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Évaluation – stratégie</a:t>
            </a:r>
            <a:endParaRPr lang="fr-FR" dirty="0"/>
          </a:p>
        </p:txBody>
      </p:sp>
      <p:sp>
        <p:nvSpPr>
          <p:cNvPr id="215" name="CustomShape 4"/>
          <p:cNvSpPr/>
          <p:nvPr>
            <p:custDataLst>
              <p:tags r:id="rId5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>
            <p:custDataLst>
              <p:tags r:id="rId6"/>
            </p:custDataLst>
          </p:nvPr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>
            <p:custDataLst>
              <p:tags r:id="rId7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>
            <p:custDataLst>
              <p:tags r:id="rId8"/>
            </p:custDataLst>
          </p:nvPr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>
            <p:custDataLst>
              <p:tags r:id="rId9"/>
            </p:custDataLst>
          </p:nvPr>
        </p:nvSpPr>
        <p:spPr>
          <a:xfrm>
            <a:off x="838080" y="1503360"/>
            <a:ext cx="7228800" cy="458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400" dirty="0">
                <a:solidFill>
                  <a:srgbClr val="000000"/>
                </a:solidFill>
                <a:latin typeface="Calibri"/>
              </a:rPr>
              <a:t>Relative Assessment</a:t>
            </a:r>
            <a:r>
              <a:rPr dirty="0"/>
              <a:t/>
            </a:r>
            <a:br>
              <a:rPr dirty="0"/>
            </a:br>
            <a:r>
              <a:rPr lang="fr-FR" sz="2400" dirty="0">
                <a:solidFill>
                  <a:srgbClr val="000000"/>
                </a:solidFill>
                <a:latin typeface="Calibri"/>
              </a:rPr>
              <a:t>Qu’est-ce qui fonctionne dans le débat 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fr-FR" sz="24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2400" b="1" dirty="0" smtClean="0">
                <a:solidFill>
                  <a:srgbClr val="64AD1E"/>
                </a:solidFill>
                <a:latin typeface="Calibri"/>
              </a:rPr>
              <a:t>Positif :</a:t>
            </a:r>
            <a:endParaRPr lang="fr-FR" sz="2400" b="1" dirty="0">
              <a:solidFill>
                <a:srgbClr val="64AD1E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400" dirty="0">
                <a:solidFill>
                  <a:srgbClr val="000000"/>
                </a:solidFill>
                <a:latin typeface="Calibri"/>
              </a:rPr>
              <a:t>Arguments importants</a:t>
            </a:r>
          </a:p>
          <a:p>
            <a:pPr marL="642938" lvl="1" indent="-185738">
              <a:buFont typeface="Arial"/>
              <a:buChar char="•"/>
            </a:pPr>
            <a:r>
              <a:rPr lang="fr-FR" sz="2000" dirty="0">
                <a:solidFill>
                  <a:srgbClr val="000000"/>
                </a:solidFill>
                <a:latin typeface="Calibri"/>
              </a:rPr>
              <a:t>Points litigieux du débat</a:t>
            </a:r>
          </a:p>
          <a:p>
            <a:pPr marL="642938" lvl="1" indent="-185738">
              <a:buFont typeface="Arial"/>
              <a:buChar char="•"/>
            </a:pPr>
            <a:r>
              <a:rPr lang="fr-FR" sz="2000" dirty="0">
                <a:solidFill>
                  <a:srgbClr val="000000"/>
                </a:solidFill>
                <a:latin typeface="Calibri"/>
              </a:rPr>
              <a:t>Impact sur la réalité</a:t>
            </a:r>
          </a:p>
          <a:p>
            <a:pPr marL="642938" lvl="1" indent="-185738">
              <a:buFont typeface="Arial"/>
              <a:buChar char="•"/>
            </a:pPr>
            <a:r>
              <a:rPr lang="fr-FR" sz="2000" dirty="0">
                <a:solidFill>
                  <a:srgbClr val="000000"/>
                </a:solidFill>
                <a:latin typeface="Calibri"/>
              </a:rPr>
              <a:t>Réfuter les arguments adverses</a:t>
            </a:r>
          </a:p>
          <a:p>
            <a:pPr marL="642938" lvl="1" indent="-185738">
              <a:buFont typeface="Arial"/>
              <a:buChar char="•"/>
            </a:pPr>
            <a:endParaRPr lang="fr-FR" sz="20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400" dirty="0">
                <a:solidFill>
                  <a:srgbClr val="000000"/>
                </a:solidFill>
                <a:latin typeface="Calibri"/>
              </a:rPr>
              <a:t>Priorités</a:t>
            </a:r>
          </a:p>
          <a:p>
            <a:pPr marL="642938" lvl="1" indent="-185738">
              <a:buFont typeface="Arial"/>
              <a:buChar char="•"/>
            </a:pPr>
            <a:r>
              <a:rPr lang="fr-FR" sz="2000" dirty="0">
                <a:solidFill>
                  <a:srgbClr val="000000"/>
                </a:solidFill>
                <a:latin typeface="Calibri"/>
              </a:rPr>
              <a:t>Hiérarchisation temporelle</a:t>
            </a:r>
          </a:p>
          <a:p>
            <a:pPr marL="642938" lvl="1" indent="-185738">
              <a:buFont typeface="Arial"/>
              <a:buChar char="•"/>
            </a:pPr>
            <a:r>
              <a:rPr lang="fr-FR" sz="2000" dirty="0">
                <a:solidFill>
                  <a:srgbClr val="000000"/>
                </a:solidFill>
                <a:latin typeface="Calibri"/>
              </a:rPr>
              <a:t>Focalisation sur les points essentiels</a:t>
            </a:r>
          </a:p>
          <a:p>
            <a:pPr marL="642938" lvl="1" indent="-185738">
              <a:buFont typeface="Arial"/>
              <a:buChar char="•"/>
            </a:pPr>
            <a:endParaRPr lang="fr-FR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400" dirty="0" smtClean="0">
                <a:solidFill>
                  <a:srgbClr val="000000"/>
                </a:solidFill>
                <a:latin typeface="Calibri"/>
              </a:rPr>
              <a:t>Questions subsidiaires</a:t>
            </a:r>
            <a:endParaRPr lang="fr-FR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fr-FR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fr-FR" sz="24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08980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25</a:t>
            </a:fld>
            <a:endParaRPr lang="fr-FR" dirty="0"/>
          </a:p>
        </p:txBody>
      </p:sp>
      <p:pic>
        <p:nvPicPr>
          <p:cNvPr id="213" name="Imagem 7"/>
          <p:cNvPicPr/>
          <p:nvPr>
            <p:custDataLst>
              <p:tags r:id="rId3"/>
            </p:custDataLst>
          </p:nvPr>
        </p:nvPicPr>
        <p:blipFill>
          <a:blip r:embed="rId11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Évaluation – contenu</a:t>
            </a:r>
            <a:endParaRPr lang="fr-FR" dirty="0"/>
          </a:p>
        </p:txBody>
      </p:sp>
      <p:sp>
        <p:nvSpPr>
          <p:cNvPr id="215" name="CustomShape 4"/>
          <p:cNvSpPr/>
          <p:nvPr>
            <p:custDataLst>
              <p:tags r:id="rId5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>
            <p:custDataLst>
              <p:tags r:id="rId6"/>
            </p:custDataLst>
          </p:nvPr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>
            <p:custDataLst>
              <p:tags r:id="rId7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>
            <p:custDataLst>
              <p:tags r:id="rId8"/>
            </p:custDataLst>
          </p:nvPr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>
            <p:custDataLst>
              <p:tags r:id="rId9"/>
            </p:custDataLst>
          </p:nvPr>
        </p:nvSpPr>
        <p:spPr>
          <a:xfrm>
            <a:off x="838080" y="1451880"/>
            <a:ext cx="7228800" cy="464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r>
              <a:rPr lang="fr-FR" sz="2400" dirty="0">
                <a:solidFill>
                  <a:srgbClr val="000000"/>
                </a:solidFill>
                <a:latin typeface="Calibri"/>
              </a:rPr>
              <a:t>L’explication est la clé :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400" dirty="0">
                <a:solidFill>
                  <a:srgbClr val="000000"/>
                </a:solidFill>
                <a:latin typeface="Calibri"/>
              </a:rPr>
              <a:t> Les roses sont belles parce qu’elles sont rouges. -&gt; Affirmation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fr-FR" sz="2400" dirty="0">
                <a:solidFill>
                  <a:srgbClr val="000000"/>
                </a:solidFill>
                <a:latin typeface="Calibri"/>
              </a:rPr>
              <a:t>Les roses sont belles parce qu’elles sont rouges.</a:t>
            </a:r>
          </a:p>
          <a:p>
            <a:pPr marL="1428750" lvl="2" indent="-514350">
              <a:buFont typeface="Arial" charset="0"/>
              <a:buChar char="•"/>
            </a:pPr>
            <a:r>
              <a:rPr lang="fr-FR" sz="2000" dirty="0">
                <a:solidFill>
                  <a:srgbClr val="000000"/>
                </a:solidFill>
                <a:latin typeface="Calibri"/>
              </a:rPr>
              <a:t>La couleur rouge a un effet relaxant sur les gens,</a:t>
            </a:r>
          </a:p>
          <a:p>
            <a:pPr marL="1428750" lvl="2" indent="-514350">
              <a:buFont typeface="Arial" charset="0"/>
              <a:buChar char="•"/>
            </a:pPr>
            <a:r>
              <a:rPr lang="fr-FR" sz="2000" dirty="0">
                <a:solidFill>
                  <a:srgbClr val="000000"/>
                </a:solidFill>
                <a:latin typeface="Calibri"/>
              </a:rPr>
              <a:t>car ils les associent à des sentiments positifs,</a:t>
            </a:r>
          </a:p>
          <a:p>
            <a:pPr marL="1428750" lvl="2" indent="-514350">
              <a:buFont typeface="Arial" charset="0"/>
              <a:buChar char="•"/>
            </a:pPr>
            <a:r>
              <a:rPr lang="fr-FR" sz="2000" dirty="0">
                <a:solidFill>
                  <a:srgbClr val="000000"/>
                </a:solidFill>
                <a:latin typeface="Calibri"/>
              </a:rPr>
              <a:t>les fleurs rouges (et donc aussi les roses) sont alors perçues comme plaisantes.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fr-FR" sz="24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2400" b="1" dirty="0" smtClean="0">
                <a:solidFill>
                  <a:srgbClr val="64AD1E"/>
                </a:solidFill>
                <a:latin typeface="Calibri"/>
              </a:rPr>
              <a:t>Positif :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400" dirty="0">
                <a:solidFill>
                  <a:srgbClr val="000000"/>
                </a:solidFill>
                <a:latin typeface="Calibri"/>
              </a:rPr>
              <a:t>Analyse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400" dirty="0">
                <a:solidFill>
                  <a:srgbClr val="000000"/>
                </a:solidFill>
                <a:latin typeface="Calibri"/>
              </a:rPr>
              <a:t>Complexité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400" dirty="0">
                <a:solidFill>
                  <a:srgbClr val="000000"/>
                </a:solidFill>
                <a:latin typeface="Calibri"/>
              </a:rPr>
              <a:t>Hypothèses généralement reconnues comme base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fr-FR" sz="2400" dirty="0">
                <a:solidFill>
                  <a:srgbClr val="000000"/>
                </a:solidFill>
                <a:latin typeface="Calibri"/>
              </a:rPr>
              <a:t>Pas de contradictions en soi</a:t>
            </a:r>
          </a:p>
        </p:txBody>
      </p:sp>
    </p:spTree>
    <p:extLst>
      <p:ext uri="{BB962C8B-B14F-4D97-AF65-F5344CB8AC3E}">
        <p14:creationId xmlns:p14="http://schemas.microsoft.com/office/powerpoint/2010/main" val="185363142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212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26</a:t>
            </a:fld>
            <a:endParaRPr lang="fr-FR" dirty="0"/>
          </a:p>
        </p:txBody>
      </p:sp>
      <p:pic>
        <p:nvPicPr>
          <p:cNvPr id="213" name="Imagem 7"/>
          <p:cNvPicPr/>
          <p:nvPr>
            <p:custDataLst>
              <p:tags r:id="rId3"/>
            </p:custDataLst>
          </p:nvPr>
        </p:nvPicPr>
        <p:blipFill>
          <a:blip r:embed="rId11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15" name="CustomShape 4"/>
          <p:cNvSpPr/>
          <p:nvPr>
            <p:custDataLst>
              <p:tags r:id="rId5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>
            <p:custDataLst>
              <p:tags r:id="rId6"/>
            </p:custDataLst>
          </p:nvPr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>
            <p:custDataLst>
              <p:tags r:id="rId7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>
            <p:custDataLst>
              <p:tags r:id="rId8"/>
            </p:custDataLst>
          </p:nvPr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>
            <p:custDataLst>
              <p:tags r:id="rId9"/>
            </p:custDataLst>
          </p:nvPr>
        </p:nvSpPr>
        <p:spPr>
          <a:xfrm>
            <a:off x="838080" y="1981080"/>
            <a:ext cx="7228800" cy="324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ct val="0"/>
              </a:spcBef>
            </a:pPr>
            <a:r>
              <a:rPr lang="fr-FR" altLang="de-DE" sz="3200" dirty="0"/>
              <a:t>À vous de jouer !</a:t>
            </a:r>
          </a:p>
          <a:p>
            <a:pPr>
              <a:spcBef>
                <a:spcPct val="0"/>
              </a:spcBef>
            </a:pPr>
            <a:r>
              <a:rPr lang="fr-FR" sz="3200" b="1" dirty="0">
                <a:solidFill>
                  <a:srgbClr val="64AD1E"/>
                </a:solidFill>
              </a:rPr>
              <a:t>les clubs de débat</a:t>
            </a:r>
          </a:p>
        </p:txBody>
      </p:sp>
    </p:spTree>
    <p:extLst>
      <p:ext uri="{BB962C8B-B14F-4D97-AF65-F5344CB8AC3E}">
        <p14:creationId xmlns:p14="http://schemas.microsoft.com/office/powerpoint/2010/main" val="117172625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212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27</a:t>
            </a:fld>
            <a:endParaRPr lang="fr-FR" dirty="0"/>
          </a:p>
        </p:txBody>
      </p:sp>
      <p:pic>
        <p:nvPicPr>
          <p:cNvPr id="213" name="Imagem 7"/>
          <p:cNvPicPr/>
          <p:nvPr>
            <p:custDataLst>
              <p:tags r:id="rId3"/>
            </p:custDataLst>
          </p:nvPr>
        </p:nvPicPr>
        <p:blipFill>
          <a:blip r:embed="rId1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15" name="CustomShape 4"/>
          <p:cNvSpPr/>
          <p:nvPr>
            <p:custDataLst>
              <p:tags r:id="rId5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>
            <p:custDataLst>
              <p:tags r:id="rId6"/>
            </p:custDataLst>
          </p:nvPr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>
            <p:custDataLst>
              <p:tags r:id="rId7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>
            <p:custDataLst>
              <p:tags r:id="rId8"/>
            </p:custDataLst>
          </p:nvPr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" name="Picture 4" descr="ThinkstockPhotos-186380368.eps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800" y="1498240"/>
            <a:ext cx="7162800" cy="477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/>
          <p:cNvSpPr txBox="1"/>
          <p:nvPr>
            <p:custDataLst>
              <p:tags r:id="rId10"/>
            </p:custDataLst>
          </p:nvPr>
        </p:nvSpPr>
        <p:spPr>
          <a:xfrm>
            <a:off x="489600" y="6404751"/>
            <a:ext cx="74681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latin typeface="Calibri" charset="0"/>
              </a:rPr>
              <a:t>Photo: www.thinkstockphotos.de Nr. 186380368 bubbles</a:t>
            </a:r>
            <a:r>
              <a:rPr lang="fr-FR" dirty="0" smtClean="0"/>
              <a:t> </a:t>
            </a:r>
            <a:r>
              <a:rPr lang="fr-FR" sz="1000" dirty="0" smtClean="0">
                <a:latin typeface="Calibri" charset="0"/>
              </a:rPr>
              <a:t>from</a:t>
            </a:r>
            <a:r>
              <a:rPr lang="fr-FR" dirty="0" smtClean="0"/>
              <a:t> </a:t>
            </a:r>
            <a:r>
              <a:rPr lang="fr-FR" sz="1000" dirty="0">
                <a:latin typeface="Calibri" charset="0"/>
              </a:rPr>
              <a:t>miakievy</a:t>
            </a:r>
            <a:endParaRPr lang="fr-FR" sz="1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92562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212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3</a:t>
            </a:fld>
            <a:endParaRPr lang="fr-FR" dirty="0"/>
          </a:p>
        </p:txBody>
      </p:sp>
      <p:pic>
        <p:nvPicPr>
          <p:cNvPr id="213" name="Imagem 7"/>
          <p:cNvPicPr/>
          <p:nvPr>
            <p:custDataLst>
              <p:tags r:id="rId3"/>
            </p:custDataLst>
          </p:nvPr>
        </p:nvPicPr>
        <p:blipFill>
          <a:blip r:embed="rId1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15" name="CustomShape 4"/>
          <p:cNvSpPr/>
          <p:nvPr>
            <p:custDataLst>
              <p:tags r:id="rId5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>
            <p:custDataLst>
              <p:tags r:id="rId6"/>
            </p:custDataLst>
          </p:nvPr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>
            <p:custDataLst>
              <p:tags r:id="rId7"/>
            </p:custDataLst>
          </p:nvPr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>
            <p:custDataLst>
              <p:tags r:id="rId8"/>
            </p:custDataLst>
          </p:nvPr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" name="Picture 4" descr="ThinkstockPhotos-477152289.eps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175" y="1311455"/>
            <a:ext cx="4877651" cy="4877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>
            <p:custDataLst>
              <p:tags r:id="rId10"/>
            </p:custDataLst>
          </p:nvPr>
        </p:nvSpPr>
        <p:spPr>
          <a:xfrm>
            <a:off x="489600" y="6404751"/>
            <a:ext cx="74681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latin typeface="Calibri" charset="0"/>
              </a:rPr>
              <a:t>Photo: www.thinkstockphotos.de Nr. 477152289 double from</a:t>
            </a:r>
            <a:r>
              <a:rPr lang="fr-FR" dirty="0" smtClean="0"/>
              <a:t> </a:t>
            </a:r>
            <a:r>
              <a:rPr lang="fr-FR" sz="1000" dirty="0">
                <a:latin typeface="Calibri" charset="0"/>
              </a:rPr>
              <a:t>miakievy</a:t>
            </a:r>
            <a:endParaRPr lang="fr-FR" sz="1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75860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9384632B-ACED-4C17-82E5-EB02006829AA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4</a:t>
            </a:fld>
            <a:endParaRPr lang="fr-FR" dirty="0"/>
          </a:p>
        </p:txBody>
      </p:sp>
      <p:pic>
        <p:nvPicPr>
          <p:cNvPr id="91" name="Imagem 7"/>
          <p:cNvPicPr/>
          <p:nvPr>
            <p:custDataLst>
              <p:tags r:id="rId3"/>
            </p:custDataLst>
          </p:nvPr>
        </p:nvPicPr>
        <p:blipFill>
          <a:blip r:embed="rId8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Sujet d’un débat</a:t>
            </a:r>
            <a:endParaRPr lang="fr-FR" dirty="0"/>
          </a:p>
        </p:txBody>
      </p:sp>
      <p:sp>
        <p:nvSpPr>
          <p:cNvPr id="93" name="CustomShape 4"/>
          <p:cNvSpPr/>
          <p:nvPr>
            <p:custDataLst>
              <p:tags r:id="rId5"/>
            </p:custDataLst>
          </p:nvPr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90000"/>
              </a:lnSpc>
            </a:pPr>
            <a:r>
              <a:rPr lang="fr-FR" sz="3200" dirty="0">
                <a:solidFill>
                  <a:srgbClr val="000000"/>
                </a:solidFill>
                <a:latin typeface="Calibri"/>
              </a:rPr>
              <a:t>Tout ce qui représente un sujet sensible </a:t>
            </a:r>
            <a:r>
              <a:rPr lang="de-AT" sz="3200" dirty="0" smtClean="0">
                <a:solidFill>
                  <a:srgbClr val="000000"/>
                </a:solidFill>
                <a:latin typeface="Calibri"/>
                <a:sym typeface="Wingdings"/>
              </a:rPr>
              <a:t></a:t>
            </a:r>
          </a:p>
          <a:p>
            <a:pPr>
              <a:lnSpc>
                <a:spcPct val="90000"/>
              </a:lnSpc>
            </a:pPr>
            <a:endParaRPr lang="fr-FR" sz="3200" dirty="0" smtClean="0">
              <a:solidFill>
                <a:srgbClr val="000000"/>
              </a:solidFill>
              <a:latin typeface="Calibri"/>
              <a:sym typeface="Wingdings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fr-FR" sz="2300" dirty="0">
                <a:solidFill>
                  <a:srgbClr val="000000"/>
                </a:solidFill>
                <a:latin typeface="Calibri"/>
              </a:rPr>
              <a:t>L'Occident peut-il globalement faire respecter les droits de l'homme 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fr-FR" sz="2300" dirty="0">
                <a:solidFill>
                  <a:srgbClr val="000000"/>
                </a:solidFill>
                <a:latin typeface="Calibri"/>
              </a:rPr>
              <a:t>Le droit à l’image d’une personne devrait-il être aboli 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fr-FR" sz="2300" dirty="0">
                <a:solidFill>
                  <a:srgbClr val="000000"/>
                </a:solidFill>
                <a:latin typeface="Calibri"/>
              </a:rPr>
              <a:t>La neutralité autrichienne devrait-elle être abolie ?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fr-FR" sz="2300" dirty="0">
                <a:solidFill>
                  <a:srgbClr val="000000"/>
                </a:solidFill>
                <a:latin typeface="Calibri"/>
              </a:rPr>
              <a:t>Avons-nous besoin d'un droit d’asile paneuropéen 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fr-FR" sz="2300" dirty="0">
                <a:solidFill>
                  <a:srgbClr val="000000"/>
                </a:solidFill>
                <a:latin typeface="Calibri"/>
              </a:rPr>
              <a:t>Doit-on proposer un cours d'instruction religieuse islamique dans toutes les écoles publiques 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fr-FR" sz="2300" dirty="0">
                <a:solidFill>
                  <a:srgbClr val="000000"/>
                </a:solidFill>
                <a:latin typeface="Calibri"/>
              </a:rPr>
              <a:t>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fr-FR" sz="2300" dirty="0">
                <a:solidFill>
                  <a:srgbClr val="000000"/>
                </a:solidFill>
                <a:latin typeface="Calibri"/>
              </a:rPr>
              <a:t>Le prix Nobel de la paix devrait-il uniquement être décerné à titre posthume 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fr-FR" sz="2300" dirty="0">
                <a:solidFill>
                  <a:srgbClr val="000000"/>
                </a:solidFill>
                <a:latin typeface="Calibri"/>
              </a:rPr>
              <a:t>La publicité pour le tabac doit-elle être interdite de manière générale ? </a:t>
            </a:r>
            <a:r>
              <a:rPr lang="fr-FR" dirty="0" smtClean="0"/>
              <a:t> </a:t>
            </a:r>
            <a:endParaRPr lang="fr-FR" sz="2300" dirty="0">
              <a:solidFill>
                <a:srgbClr val="000000"/>
              </a:solidFill>
              <a:latin typeface="Calibri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fr-FR" sz="2300" dirty="0">
                <a:solidFill>
                  <a:srgbClr val="000000"/>
                </a:solidFill>
                <a:latin typeface="Calibri"/>
              </a:rPr>
              <a:t>Le paintball devrait-il être interdit 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endParaRPr lang="fr-FR" sz="2300" dirty="0">
              <a:solidFill>
                <a:srgbClr val="000000"/>
              </a:solidFill>
              <a:latin typeface="Calibri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endParaRPr lang="fr-FR" sz="3200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540DC6A5-04FE-46DC-9673-BE5C486F9D1E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5</a:t>
            </a:fld>
            <a:endParaRPr lang="fr-FR" dirty="0"/>
          </a:p>
        </p:txBody>
      </p:sp>
      <p:pic>
        <p:nvPicPr>
          <p:cNvPr id="96" name="Imagem 7"/>
          <p:cNvPicPr/>
          <p:nvPr>
            <p:custDataLst>
              <p:tags r:id="rId3"/>
            </p:custDataLst>
          </p:nvPr>
        </p:nvPicPr>
        <p:blipFill>
          <a:blip r:embed="rId15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97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Types de débat</a:t>
            </a:r>
            <a:endParaRPr lang="fr-FR" dirty="0"/>
          </a:p>
        </p:txBody>
      </p:sp>
      <p:sp>
        <p:nvSpPr>
          <p:cNvPr id="98" name="CustomShape 4"/>
          <p:cNvSpPr/>
          <p:nvPr>
            <p:custDataLst>
              <p:tags r:id="rId5"/>
            </p:custDataLst>
          </p:nvPr>
        </p:nvSpPr>
        <p:spPr>
          <a:xfrm>
            <a:off x="609480" y="1752480"/>
            <a:ext cx="5805175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fr-FR" sz="2400" i="1" dirty="0">
                <a:solidFill>
                  <a:srgbClr val="000000"/>
                </a:solidFill>
                <a:latin typeface="Calibri"/>
              </a:rPr>
              <a:t>Débat de définition </a:t>
            </a:r>
            <a:r>
              <a:rPr dirty="0"/>
              <a:t/>
            </a:r>
            <a:br>
              <a:rPr dirty="0"/>
            </a:br>
            <a:r>
              <a:rPr lang="fr-FR" sz="2400" dirty="0">
                <a:solidFill>
                  <a:srgbClr val="000000"/>
                </a:solidFill>
                <a:latin typeface="Calibri"/>
              </a:rPr>
              <a:t>« Cet établissement considère l’avortement comme un meurtre. »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fr-FR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fr-FR" sz="2400" i="1" dirty="0">
                <a:solidFill>
                  <a:srgbClr val="000000"/>
                </a:solidFill>
                <a:latin typeface="Calibri"/>
              </a:rPr>
              <a:t>Débat de valeurs </a:t>
            </a:r>
            <a:r>
              <a:rPr dirty="0"/>
              <a:t/>
            </a:r>
            <a:br>
              <a:rPr dirty="0"/>
            </a:br>
            <a:r>
              <a:rPr lang="fr-FR" sz="2400" dirty="0" smtClean="0">
                <a:solidFill>
                  <a:srgbClr val="000000"/>
                </a:solidFill>
                <a:latin typeface="Calibri"/>
              </a:rPr>
              <a:t>« Cet établissement pense que la fin justifie les moyens. »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fr-FR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fr-FR" sz="2400" i="1" dirty="0">
                <a:solidFill>
                  <a:srgbClr val="000000"/>
                </a:solidFill>
                <a:latin typeface="Calibri"/>
              </a:rPr>
              <a:t>Débat de faits </a:t>
            </a:r>
            <a:r>
              <a:rPr dirty="0"/>
              <a:t/>
            </a:r>
            <a:br>
              <a:rPr dirty="0"/>
            </a:br>
            <a:r>
              <a:rPr lang="fr-FR" sz="2400" dirty="0">
                <a:solidFill>
                  <a:srgbClr val="000000"/>
                </a:solidFill>
                <a:latin typeface="Calibri"/>
              </a:rPr>
              <a:t> « Cet établissement pense que le gouvernement fédéral a échoué. »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fr-FR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fr-FR" sz="2400" i="1" dirty="0">
                <a:solidFill>
                  <a:srgbClr val="000000"/>
                </a:solidFill>
                <a:latin typeface="Calibri"/>
              </a:rPr>
              <a:t>Débat stratégique </a:t>
            </a:r>
            <a:r>
              <a:rPr dirty="0"/>
              <a:t/>
            </a:r>
            <a:br>
              <a:rPr dirty="0"/>
            </a:br>
            <a:r>
              <a:rPr lang="fr-FR" sz="2400" dirty="0">
                <a:solidFill>
                  <a:srgbClr val="000000"/>
                </a:solidFill>
                <a:latin typeface="Calibri"/>
              </a:rPr>
              <a:t> « Cet établissement instaurerait un impôt sur les successions de 50 %. »</a:t>
            </a:r>
          </a:p>
        </p:txBody>
      </p:sp>
      <p:sp>
        <p:nvSpPr>
          <p:cNvPr id="8" name="Rectangle 7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7227735" y="5080000"/>
            <a:ext cx="1425575" cy="1227138"/>
          </a:xfrm>
          <a:prstGeom prst="rect">
            <a:avLst/>
          </a:prstGeom>
          <a:solidFill>
            <a:schemeClr val="accent1"/>
          </a:solidFill>
          <a:ln w="9525">
            <a:solidFill>
              <a:srgbClr val="4F81BD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sp>
        <p:nvSpPr>
          <p:cNvPr id="9" name="Rectangle 8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7578573" y="3851275"/>
            <a:ext cx="1074737" cy="2455863"/>
          </a:xfrm>
          <a:prstGeom prst="rect">
            <a:avLst/>
          </a:prstGeom>
          <a:solidFill>
            <a:srgbClr val="8DB3E2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sp>
        <p:nvSpPr>
          <p:cNvPr id="10" name="Rectangle 9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7929410" y="2622550"/>
            <a:ext cx="723900" cy="3684588"/>
          </a:xfrm>
          <a:prstGeom prst="rect">
            <a:avLst/>
          </a:prstGeom>
          <a:solidFill>
            <a:srgbClr val="548DD4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sp>
        <p:nvSpPr>
          <p:cNvPr id="11" name="Rectangle 10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8297710" y="1395413"/>
            <a:ext cx="355600" cy="4911725"/>
          </a:xfrm>
          <a:prstGeom prst="rect">
            <a:avLst/>
          </a:prstGeom>
          <a:solidFill>
            <a:srgbClr val="244061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sp>
        <p:nvSpPr>
          <p:cNvPr id="12" name="Rectangle 11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7224560" y="5080000"/>
            <a:ext cx="1423988" cy="1227138"/>
          </a:xfrm>
          <a:prstGeom prst="rect">
            <a:avLst/>
          </a:prstGeom>
          <a:noFill/>
          <a:ln w="9525">
            <a:solidFill>
              <a:srgbClr val="4F81BD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sp>
        <p:nvSpPr>
          <p:cNvPr id="13" name="Rectangle 12"/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7578573" y="3851275"/>
            <a:ext cx="1074737" cy="1228725"/>
          </a:xfrm>
          <a:prstGeom prst="rect">
            <a:avLst/>
          </a:prstGeom>
          <a:noFill/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sp>
        <p:nvSpPr>
          <p:cNvPr id="14" name="Rectangle 13"/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7926235" y="2622550"/>
            <a:ext cx="722313" cy="1228725"/>
          </a:xfrm>
          <a:prstGeom prst="rect">
            <a:avLst/>
          </a:prstGeom>
          <a:noFill/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8181927-1482-4F81-A0F8-DC5F84065F0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6</a:t>
            </a:fld>
            <a:endParaRPr lang="fr-FR" dirty="0"/>
          </a:p>
        </p:txBody>
      </p:sp>
      <p:pic>
        <p:nvPicPr>
          <p:cNvPr id="101" name="Imagem 7"/>
          <p:cNvPicPr/>
          <p:nvPr>
            <p:custDataLst>
              <p:tags r:id="rId3"/>
            </p:custDataLst>
          </p:nvPr>
        </p:nvPicPr>
        <p:blipFill>
          <a:blip r:embed="rId29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02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fr-FR" sz="3200" dirty="0">
                <a:solidFill>
                  <a:srgbClr val="FFFFFF"/>
                </a:solidFill>
                <a:latin typeface="Tw Cen MT"/>
              </a:rPr>
              <a:t>Débat parlementaire ouvert (DPO)</a:t>
            </a:r>
            <a:endParaRPr lang="fr-FR" dirty="0"/>
          </a:p>
        </p:txBody>
      </p:sp>
      <p:sp>
        <p:nvSpPr>
          <p:cNvPr id="7" name="Oval 5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5295615" y="4687888"/>
            <a:ext cx="1576388" cy="893762"/>
          </a:xfrm>
          <a:prstGeom prst="ellipse">
            <a:avLst/>
          </a:prstGeom>
          <a:gradFill rotWithShape="0">
            <a:gsLst>
              <a:gs pos="0">
                <a:srgbClr val="FFE2CA"/>
              </a:gs>
              <a:gs pos="100000">
                <a:srgbClr val="FF953D"/>
              </a:gs>
            </a:gsLst>
            <a:lin ang="5400000" scaled="1"/>
          </a:gradFill>
          <a:ln w="9525">
            <a:solidFill>
              <a:srgbClr val="F59240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sp>
        <p:nvSpPr>
          <p:cNvPr id="8" name="Oval 6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6084603" y="1741488"/>
            <a:ext cx="1479550" cy="2868612"/>
          </a:xfrm>
          <a:prstGeom prst="ellipse">
            <a:avLst/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540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sp>
        <p:nvSpPr>
          <p:cNvPr id="9" name="Oval 7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1650715" y="1741488"/>
            <a:ext cx="1479550" cy="2868612"/>
          </a:xfrm>
          <a:prstGeom prst="ellipse">
            <a:avLst/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pic>
        <p:nvPicPr>
          <p:cNvPr id="10" name="Picture 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003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03" y="3606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215" y="3606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215" y="2844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215" y="2055813"/>
            <a:ext cx="6429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03" y="2844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 noChangeArrowheads="1"/>
          </p:cNvPicPr>
          <p:nvPr>
            <p:custDataLst>
              <p:tags r:id="rId14"/>
            </p:custDataLst>
          </p:nvPr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03" y="2055813"/>
            <a:ext cx="7112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" name="Rectangle 16"/>
          <p:cNvSpPr>
            <a:spLocks/>
          </p:cNvSpPr>
          <p:nvPr>
            <p:custDataLst>
              <p:tags r:id="rId15"/>
            </p:custDataLst>
          </p:nvPr>
        </p:nvSpPr>
        <p:spPr bwMode="auto">
          <a:xfrm>
            <a:off x="528353" y="162401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r" eaLnBrk="1" hangingPunct="1"/>
            <a:r>
              <a:rPr lang="fr-FR" sz="1800" dirty="0">
                <a:solidFill>
                  <a:schemeClr val="tx1"/>
                </a:solidFill>
                <a:latin typeface="Lucida Grande"/>
              </a:rPr>
              <a:t>Pouvoir</a:t>
            </a:r>
          </a:p>
        </p:txBody>
      </p:sp>
      <p:sp>
        <p:nvSpPr>
          <p:cNvPr id="18" name="Rectangle 17"/>
          <p:cNvSpPr>
            <a:spLocks/>
          </p:cNvSpPr>
          <p:nvPr>
            <p:custDataLst>
              <p:tags r:id="rId16"/>
            </p:custDataLst>
          </p:nvPr>
        </p:nvSpPr>
        <p:spPr bwMode="auto">
          <a:xfrm>
            <a:off x="7176803" y="162401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fr-FR" altLang="de-DE" sz="1800" dirty="0">
                <a:solidFill>
                  <a:schemeClr val="tx1"/>
                </a:solidFill>
                <a:latin typeface="Lucida Grande" charset="0"/>
                <a:sym typeface="Lucida Grande" charset="0"/>
              </a:rPr>
              <a:t>Opposition</a:t>
            </a:r>
          </a:p>
        </p:txBody>
      </p:sp>
      <p:sp>
        <p:nvSpPr>
          <p:cNvPr id="19" name="Rectangle 18"/>
          <p:cNvSpPr>
            <a:spLocks/>
          </p:cNvSpPr>
          <p:nvPr>
            <p:custDataLst>
              <p:tags r:id="rId17"/>
            </p:custDataLst>
          </p:nvPr>
        </p:nvSpPr>
        <p:spPr bwMode="auto">
          <a:xfrm>
            <a:off x="2447640" y="5702300"/>
            <a:ext cx="1701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lang="fr-FR" sz="1800" dirty="0">
                <a:solidFill>
                  <a:schemeClr val="tx1"/>
                </a:solidFill>
                <a:latin typeface="Lucida Grande"/>
              </a:rPr>
              <a:t>Orateurs libres</a:t>
            </a:r>
          </a:p>
        </p:txBody>
      </p:sp>
      <p:sp>
        <p:nvSpPr>
          <p:cNvPr id="20" name="Rectangle 19"/>
          <p:cNvSpPr>
            <a:spLocks/>
          </p:cNvSpPr>
          <p:nvPr>
            <p:custDataLst>
              <p:tags r:id="rId18"/>
            </p:custDataLst>
          </p:nvPr>
        </p:nvSpPr>
        <p:spPr bwMode="auto">
          <a:xfrm>
            <a:off x="5673440" y="5703888"/>
            <a:ext cx="1993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lang="fr-FR" sz="1800" dirty="0">
                <a:solidFill>
                  <a:schemeClr val="tx1"/>
                </a:solidFill>
                <a:latin typeface="Lucida Grande"/>
              </a:rPr>
              <a:t>Jurés/Enseignants</a:t>
            </a:r>
          </a:p>
        </p:txBody>
      </p:sp>
      <p:sp>
        <p:nvSpPr>
          <p:cNvPr id="21" name="Oval 20"/>
          <p:cNvSpPr>
            <a:spLocks/>
          </p:cNvSpPr>
          <p:nvPr>
            <p:custDataLst>
              <p:tags r:id="rId19"/>
            </p:custDataLst>
          </p:nvPr>
        </p:nvSpPr>
        <p:spPr bwMode="auto">
          <a:xfrm>
            <a:off x="3881153" y="4660900"/>
            <a:ext cx="1042987" cy="1033463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pic>
        <p:nvPicPr>
          <p:cNvPr id="22" name="Picture 21"/>
          <p:cNvPicPr>
            <a:picLocks noChangeAspect="1" noChangeArrowheads="1"/>
          </p:cNvPicPr>
          <p:nvPr>
            <p:custDataLst>
              <p:tags r:id="rId20"/>
            </p:custDataLst>
          </p:nvPr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478" y="4794250"/>
            <a:ext cx="823912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3" name="Oval 22"/>
          <p:cNvSpPr>
            <a:spLocks/>
          </p:cNvSpPr>
          <p:nvPr>
            <p:custDataLst>
              <p:tags r:id="rId21"/>
            </p:custDataLst>
          </p:nvPr>
        </p:nvSpPr>
        <p:spPr bwMode="auto">
          <a:xfrm>
            <a:off x="3138203" y="4657725"/>
            <a:ext cx="1041400" cy="1031875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pic>
        <p:nvPicPr>
          <p:cNvPr id="24" name="Picture 23"/>
          <p:cNvPicPr>
            <a:picLocks noChangeAspect="1" noChangeArrowheads="1"/>
          </p:cNvPicPr>
          <p:nvPr>
            <p:custDataLst>
              <p:tags r:id="rId22"/>
            </p:custDataLst>
          </p:nvPr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528" y="4789488"/>
            <a:ext cx="823912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5" name="Oval 24"/>
          <p:cNvSpPr>
            <a:spLocks/>
          </p:cNvSpPr>
          <p:nvPr>
            <p:custDataLst>
              <p:tags r:id="rId23"/>
            </p:custDataLst>
          </p:nvPr>
        </p:nvSpPr>
        <p:spPr bwMode="auto">
          <a:xfrm>
            <a:off x="2393665" y="4645025"/>
            <a:ext cx="1041400" cy="1033463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pic>
        <p:nvPicPr>
          <p:cNvPr id="26" name="Picture 25"/>
          <p:cNvPicPr>
            <a:picLocks noChangeAspect="1" noChangeArrowheads="1"/>
          </p:cNvPicPr>
          <p:nvPr>
            <p:custDataLst>
              <p:tags r:id="rId24"/>
            </p:custDataLst>
          </p:nvPr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990" y="4778375"/>
            <a:ext cx="82391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7" name="Picture 26"/>
          <p:cNvPicPr>
            <a:picLocks noChangeAspect="1" noChangeArrowheads="1"/>
          </p:cNvPicPr>
          <p:nvPr>
            <p:custDataLst>
              <p:tags r:id="rId25"/>
            </p:custDataLst>
          </p:nvPr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128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8" name="Picture 27"/>
          <p:cNvPicPr>
            <a:picLocks noChangeAspect="1" noChangeArrowheads="1"/>
          </p:cNvPicPr>
          <p:nvPr>
            <p:custDataLst>
              <p:tags r:id="rId26"/>
            </p:custDataLst>
          </p:nvPr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940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7" grpId="0" autoUpdateAnimBg="0"/>
      <p:bldP spid="18" grpId="0" autoUpdateAnimBg="0"/>
      <p:bldP spid="19" grpId="0" autoUpdateAnimBg="0"/>
      <p:bldP spid="20" grpId="0" autoUpdateAnimBg="0"/>
      <p:bldP spid="21" grpId="0" animBg="1"/>
      <p:bldP spid="23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5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A46F868D-8315-41C6-B318-5D8DA3C40DFD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7</a:t>
            </a:fld>
            <a:endParaRPr lang="fr-FR" dirty="0"/>
          </a:p>
        </p:txBody>
      </p:sp>
      <p:pic>
        <p:nvPicPr>
          <p:cNvPr id="106" name="Imagem 7"/>
          <p:cNvPicPr/>
          <p:nvPr>
            <p:custDataLst>
              <p:tags r:id="rId3"/>
            </p:custDataLst>
          </p:nvPr>
        </p:nvPicPr>
        <p:blipFill>
          <a:blip r:embed="rId4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07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fr-FR" sz="3200" dirty="0">
                <a:solidFill>
                  <a:srgbClr val="FFFFFF"/>
                </a:solidFill>
                <a:latin typeface="Tw Cen MT"/>
              </a:rPr>
              <a:t>DPO – Ordre des orateurs </a:t>
            </a:r>
            <a:endParaRPr lang="fr-FR" dirty="0"/>
          </a:p>
        </p:txBody>
      </p:sp>
      <p:pic>
        <p:nvPicPr>
          <p:cNvPr id="7" name="Picture 6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311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11" y="3606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11" y="2844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11" y="2055813"/>
            <a:ext cx="7112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" name="Rectangle 10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7052111" y="408146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fr-FR" altLang="de-DE" sz="1800" dirty="0">
                <a:solidFill>
                  <a:schemeClr val="tx1"/>
                </a:solidFill>
                <a:latin typeface="Lucida Grande" charset="0"/>
                <a:sym typeface="Lucida Grande" charset="0"/>
              </a:rPr>
              <a:t>Opposition</a:t>
            </a:r>
          </a:p>
        </p:txBody>
      </p:sp>
      <p:sp>
        <p:nvSpPr>
          <p:cNvPr id="12" name="Rectangle 11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2322948" y="5702300"/>
            <a:ext cx="1823674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fr-FR" sz="1800" dirty="0" smtClean="0">
                <a:solidFill>
                  <a:schemeClr val="tx1"/>
                </a:solidFill>
                <a:latin typeface="Lucida Grande"/>
              </a:rPr>
              <a:t>Orateurs libres</a:t>
            </a:r>
            <a:endParaRPr lang="fr-FR" sz="1800" dirty="0">
              <a:solidFill>
                <a:schemeClr val="tx1"/>
              </a:solidFill>
              <a:latin typeface="Lucida Grande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786" y="4794250"/>
            <a:ext cx="823912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836" y="4789488"/>
            <a:ext cx="823912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298" y="4778375"/>
            <a:ext cx="82391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6" name="Rectangle 15"/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6509186" y="2155825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fr-FR" sz="3200" dirty="0">
                <a:solidFill>
                  <a:schemeClr val="tx1"/>
                </a:solidFill>
                <a:latin typeface="Lucida Grande"/>
              </a:rPr>
              <a:t>2</a:t>
            </a:r>
          </a:p>
        </p:txBody>
      </p:sp>
      <p:sp>
        <p:nvSpPr>
          <p:cNvPr id="17" name="Rectangle 16"/>
          <p:cNvSpPr>
            <a:spLocks/>
          </p:cNvSpPr>
          <p:nvPr>
            <p:custDataLst>
              <p:tags r:id="rId15"/>
            </p:custDataLst>
          </p:nvPr>
        </p:nvSpPr>
        <p:spPr bwMode="auto">
          <a:xfrm>
            <a:off x="6509186" y="2970213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fr-FR" sz="3200" dirty="0">
                <a:solidFill>
                  <a:schemeClr val="tx1"/>
                </a:solidFill>
                <a:latin typeface="Lucida Grande"/>
              </a:rPr>
              <a:t>4</a:t>
            </a:r>
          </a:p>
        </p:txBody>
      </p:sp>
      <p:sp>
        <p:nvSpPr>
          <p:cNvPr id="18" name="Rectangle 17"/>
          <p:cNvSpPr>
            <a:spLocks/>
          </p:cNvSpPr>
          <p:nvPr>
            <p:custDataLst>
              <p:tags r:id="rId16"/>
            </p:custDataLst>
          </p:nvPr>
        </p:nvSpPr>
        <p:spPr bwMode="auto">
          <a:xfrm>
            <a:off x="6509186" y="3733800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fr-FR" sz="3200" dirty="0">
                <a:solidFill>
                  <a:schemeClr val="tx1"/>
                </a:solidFill>
                <a:latin typeface="Lucida Grande"/>
              </a:rPr>
              <a:t>8</a:t>
            </a:r>
          </a:p>
        </p:txBody>
      </p:sp>
      <p:sp>
        <p:nvSpPr>
          <p:cNvPr id="19" name="Rectangle 18"/>
          <p:cNvSpPr>
            <a:spLocks/>
          </p:cNvSpPr>
          <p:nvPr>
            <p:custDataLst>
              <p:tags r:id="rId17"/>
            </p:custDataLst>
          </p:nvPr>
        </p:nvSpPr>
        <p:spPr bwMode="auto">
          <a:xfrm>
            <a:off x="2553136" y="4867275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fr-FR" sz="3200" dirty="0">
                <a:solidFill>
                  <a:srgbClr val="FFFFFF"/>
                </a:solidFill>
                <a:latin typeface="Lucida Grande"/>
              </a:rPr>
              <a:t>5</a:t>
            </a:r>
          </a:p>
        </p:txBody>
      </p:sp>
      <p:sp>
        <p:nvSpPr>
          <p:cNvPr id="20" name="Rectangle 19"/>
          <p:cNvSpPr>
            <a:spLocks/>
          </p:cNvSpPr>
          <p:nvPr>
            <p:custDataLst>
              <p:tags r:id="rId18"/>
            </p:custDataLst>
          </p:nvPr>
        </p:nvSpPr>
        <p:spPr bwMode="auto">
          <a:xfrm>
            <a:off x="3296086" y="4867275"/>
            <a:ext cx="344487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fr-FR" sz="3200" dirty="0">
                <a:solidFill>
                  <a:srgbClr val="FFFFFF"/>
                </a:solidFill>
                <a:latin typeface="Lucida Grande"/>
              </a:rPr>
              <a:t>6</a:t>
            </a:r>
          </a:p>
        </p:txBody>
      </p:sp>
      <p:sp>
        <p:nvSpPr>
          <p:cNvPr id="21" name="Rectangle 20"/>
          <p:cNvSpPr>
            <a:spLocks/>
          </p:cNvSpPr>
          <p:nvPr>
            <p:custDataLst>
              <p:tags r:id="rId19"/>
            </p:custDataLst>
          </p:nvPr>
        </p:nvSpPr>
        <p:spPr bwMode="auto">
          <a:xfrm>
            <a:off x="4042211" y="4867275"/>
            <a:ext cx="344487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fr-FR" sz="3200" dirty="0">
                <a:solidFill>
                  <a:srgbClr val="FFFFFF"/>
                </a:solidFill>
                <a:latin typeface="Lucida Grande"/>
              </a:rPr>
              <a:t>7</a:t>
            </a:r>
          </a:p>
        </p:txBody>
      </p:sp>
      <p:sp>
        <p:nvSpPr>
          <p:cNvPr id="22" name="Rectangle 21"/>
          <p:cNvSpPr>
            <a:spLocks/>
          </p:cNvSpPr>
          <p:nvPr>
            <p:custDataLst>
              <p:tags r:id="rId20"/>
            </p:custDataLst>
          </p:nvPr>
        </p:nvSpPr>
        <p:spPr bwMode="auto">
          <a:xfrm>
            <a:off x="5548747" y="5584825"/>
            <a:ext cx="1738744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fr-FR" sz="1800" dirty="0" smtClean="0">
                <a:solidFill>
                  <a:schemeClr val="tx1"/>
                </a:solidFill>
                <a:latin typeface="Lucida Grande"/>
              </a:rPr>
              <a:t>Jurés/Enseignants</a:t>
            </a:r>
            <a:endParaRPr lang="fr-FR" sz="1800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23" name="AutoShape 22"/>
          <p:cNvSpPr>
            <a:spLocks/>
          </p:cNvSpPr>
          <p:nvPr>
            <p:custDataLst>
              <p:tags r:id="rId21"/>
            </p:custDataLst>
          </p:nvPr>
        </p:nvSpPr>
        <p:spPr bwMode="auto">
          <a:xfrm rot="-779999">
            <a:off x="2773798" y="1911350"/>
            <a:ext cx="1355725" cy="320675"/>
          </a:xfrm>
          <a:prstGeom prst="rightArrow">
            <a:avLst>
              <a:gd name="adj1" fmla="val 50000"/>
              <a:gd name="adj2" fmla="val 49832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46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pic>
        <p:nvPicPr>
          <p:cNvPr id="24" name="Picture 23"/>
          <p:cNvPicPr>
            <a:picLocks noChangeAspect="1" noChangeArrowheads="1"/>
          </p:cNvPicPr>
          <p:nvPr>
            <p:custDataLst>
              <p:tags r:id="rId22"/>
            </p:custDataLst>
          </p:nvPr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173" y="1684338"/>
            <a:ext cx="511175" cy="105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5" name="AutoShape 24"/>
          <p:cNvSpPr>
            <a:spLocks/>
          </p:cNvSpPr>
          <p:nvPr>
            <p:custDataLst>
              <p:tags r:id="rId23"/>
            </p:custDataLst>
          </p:nvPr>
        </p:nvSpPr>
        <p:spPr bwMode="auto">
          <a:xfrm rot="-1380000">
            <a:off x="2715061" y="2600325"/>
            <a:ext cx="1425575" cy="320675"/>
          </a:xfrm>
          <a:prstGeom prst="rightArrow">
            <a:avLst>
              <a:gd name="adj1" fmla="val 50000"/>
              <a:gd name="adj2" fmla="val 49786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40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sp>
        <p:nvSpPr>
          <p:cNvPr id="26" name="AutoShape 25"/>
          <p:cNvSpPr>
            <a:spLocks/>
          </p:cNvSpPr>
          <p:nvPr>
            <p:custDataLst>
              <p:tags r:id="rId24"/>
            </p:custDataLst>
          </p:nvPr>
        </p:nvSpPr>
        <p:spPr bwMode="auto">
          <a:xfrm rot="-2280000">
            <a:off x="2742048" y="3273425"/>
            <a:ext cx="1638300" cy="319088"/>
          </a:xfrm>
          <a:prstGeom prst="rightArrow">
            <a:avLst>
              <a:gd name="adj1" fmla="val 50000"/>
              <a:gd name="adj2" fmla="val 50036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31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sp>
        <p:nvSpPr>
          <p:cNvPr id="27" name="AutoShape 26"/>
          <p:cNvSpPr>
            <a:spLocks/>
          </p:cNvSpPr>
          <p:nvPr>
            <p:custDataLst>
              <p:tags r:id="rId25"/>
            </p:custDataLst>
          </p:nvPr>
        </p:nvSpPr>
        <p:spPr bwMode="auto">
          <a:xfrm rot="-9960000">
            <a:off x="4894698" y="1995488"/>
            <a:ext cx="1355725" cy="319087"/>
          </a:xfrm>
          <a:prstGeom prst="rightArrow">
            <a:avLst>
              <a:gd name="adj1" fmla="val 50000"/>
              <a:gd name="adj2" fmla="val 50080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704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sp>
        <p:nvSpPr>
          <p:cNvPr id="28" name="AutoShape 27"/>
          <p:cNvSpPr>
            <a:spLocks/>
          </p:cNvSpPr>
          <p:nvPr>
            <p:custDataLst>
              <p:tags r:id="rId26"/>
            </p:custDataLst>
          </p:nvPr>
        </p:nvSpPr>
        <p:spPr bwMode="auto">
          <a:xfrm rot="-9180000">
            <a:off x="4799448" y="2720975"/>
            <a:ext cx="1501775" cy="319088"/>
          </a:xfrm>
          <a:prstGeom prst="rightArrow">
            <a:avLst>
              <a:gd name="adj1" fmla="val 50000"/>
              <a:gd name="adj2" fmla="val 50072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782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sp>
        <p:nvSpPr>
          <p:cNvPr id="29" name="AutoShape 28"/>
          <p:cNvSpPr>
            <a:spLocks/>
          </p:cNvSpPr>
          <p:nvPr>
            <p:custDataLst>
              <p:tags r:id="rId27"/>
            </p:custDataLst>
          </p:nvPr>
        </p:nvSpPr>
        <p:spPr bwMode="auto">
          <a:xfrm rot="-8700000">
            <a:off x="4470836" y="3325813"/>
            <a:ext cx="1827212" cy="319087"/>
          </a:xfrm>
          <a:prstGeom prst="rightArrow">
            <a:avLst>
              <a:gd name="adj1" fmla="val 50000"/>
              <a:gd name="adj2" fmla="val 50079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830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sp>
        <p:nvSpPr>
          <p:cNvPr id="30" name="AutoShape 29"/>
          <p:cNvSpPr>
            <a:spLocks/>
          </p:cNvSpPr>
          <p:nvPr>
            <p:custDataLst>
              <p:tags r:id="rId28"/>
            </p:custDataLst>
          </p:nvPr>
        </p:nvSpPr>
        <p:spPr bwMode="auto">
          <a:xfrm rot="-5220000">
            <a:off x="3737411" y="3870325"/>
            <a:ext cx="1497012" cy="319088"/>
          </a:xfrm>
          <a:prstGeom prst="rightArrow">
            <a:avLst>
              <a:gd name="adj1" fmla="val 50000"/>
              <a:gd name="adj2" fmla="val 50065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18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sp>
        <p:nvSpPr>
          <p:cNvPr id="31" name="AutoShape 30"/>
          <p:cNvSpPr>
            <a:spLocks/>
          </p:cNvSpPr>
          <p:nvPr>
            <p:custDataLst>
              <p:tags r:id="rId29"/>
            </p:custDataLst>
          </p:nvPr>
        </p:nvSpPr>
        <p:spPr bwMode="auto">
          <a:xfrm rot="-4260000">
            <a:off x="3291323" y="3832225"/>
            <a:ext cx="1538288" cy="319088"/>
          </a:xfrm>
          <a:prstGeom prst="rightArrow">
            <a:avLst>
              <a:gd name="adj1" fmla="val 50000"/>
              <a:gd name="adj2" fmla="val 50039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114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sp>
        <p:nvSpPr>
          <p:cNvPr id="32" name="AutoShape 31"/>
          <p:cNvSpPr>
            <a:spLocks/>
          </p:cNvSpPr>
          <p:nvPr>
            <p:custDataLst>
              <p:tags r:id="rId30"/>
            </p:custDataLst>
          </p:nvPr>
        </p:nvSpPr>
        <p:spPr bwMode="auto">
          <a:xfrm rot="-3360000">
            <a:off x="2830949" y="3781425"/>
            <a:ext cx="1638300" cy="320675"/>
          </a:xfrm>
          <a:prstGeom prst="rightArrow">
            <a:avLst>
              <a:gd name="adj1" fmla="val 50000"/>
              <a:gd name="adj2" fmla="val 49788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204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pic>
        <p:nvPicPr>
          <p:cNvPr id="33" name="Picture 32"/>
          <p:cNvPicPr>
            <a:picLocks noChangeAspect="1" noChangeArrowheads="1"/>
          </p:cNvPicPr>
          <p:nvPr>
            <p:custDataLst>
              <p:tags r:id="rId31"/>
            </p:custDataLst>
          </p:nvPr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436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4" name="Picture 33"/>
          <p:cNvPicPr>
            <a:picLocks noChangeAspect="1" noChangeArrowheads="1"/>
          </p:cNvPicPr>
          <p:nvPr>
            <p:custDataLst>
              <p:tags r:id="rId32"/>
            </p:custDataLst>
          </p:nvPr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248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5" name="Picture 34"/>
          <p:cNvPicPr>
            <a:picLocks noChangeAspect="1" noChangeArrowheads="1"/>
          </p:cNvPicPr>
          <p:nvPr>
            <p:custDataLst>
              <p:tags r:id="rId33"/>
            </p:custDataLst>
          </p:nvPr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523" y="3606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6" name="Picture 35"/>
          <p:cNvPicPr>
            <a:picLocks noChangeAspect="1" noChangeArrowheads="1"/>
          </p:cNvPicPr>
          <p:nvPr>
            <p:custDataLst>
              <p:tags r:id="rId34"/>
            </p:custDataLst>
          </p:nvPr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523" y="2844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7" name="Picture 36"/>
          <p:cNvPicPr>
            <a:picLocks noChangeAspect="1" noChangeArrowheads="1"/>
          </p:cNvPicPr>
          <p:nvPr>
            <p:custDataLst>
              <p:tags r:id="rId35"/>
            </p:custDataLst>
          </p:nvPr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523" y="2055813"/>
            <a:ext cx="6429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8" name="Rectangle 37"/>
          <p:cNvSpPr>
            <a:spLocks/>
          </p:cNvSpPr>
          <p:nvPr>
            <p:custDataLst>
              <p:tags r:id="rId36"/>
            </p:custDataLst>
          </p:nvPr>
        </p:nvSpPr>
        <p:spPr bwMode="auto">
          <a:xfrm>
            <a:off x="2114986" y="2103438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fr-FR" sz="3200" dirty="0">
                <a:solidFill>
                  <a:schemeClr val="tx1"/>
                </a:solidFill>
                <a:latin typeface="Lucida Grande"/>
              </a:rPr>
              <a:t>1</a:t>
            </a:r>
          </a:p>
        </p:txBody>
      </p:sp>
      <p:sp>
        <p:nvSpPr>
          <p:cNvPr id="39" name="Rectangle 38"/>
          <p:cNvSpPr>
            <a:spLocks/>
          </p:cNvSpPr>
          <p:nvPr>
            <p:custDataLst>
              <p:tags r:id="rId37"/>
            </p:custDataLst>
          </p:nvPr>
        </p:nvSpPr>
        <p:spPr bwMode="auto">
          <a:xfrm>
            <a:off x="2114986" y="2916238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fr-FR" sz="3200" dirty="0">
                <a:solidFill>
                  <a:schemeClr val="tx1"/>
                </a:solidFill>
                <a:latin typeface="Lucida Grande"/>
              </a:rPr>
              <a:t>3</a:t>
            </a:r>
          </a:p>
        </p:txBody>
      </p:sp>
      <p:sp>
        <p:nvSpPr>
          <p:cNvPr id="40" name="Rectangle 39"/>
          <p:cNvSpPr>
            <a:spLocks/>
          </p:cNvSpPr>
          <p:nvPr>
            <p:custDataLst>
              <p:tags r:id="rId38"/>
            </p:custDataLst>
          </p:nvPr>
        </p:nvSpPr>
        <p:spPr bwMode="auto">
          <a:xfrm>
            <a:off x="2114986" y="3681413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fr-FR" sz="3200" dirty="0">
                <a:solidFill>
                  <a:schemeClr val="tx1"/>
                </a:solidFill>
                <a:latin typeface="Lucida Grande"/>
              </a:rPr>
              <a:t>9</a:t>
            </a:r>
          </a:p>
        </p:txBody>
      </p:sp>
      <p:sp>
        <p:nvSpPr>
          <p:cNvPr id="41" name="Rectangle 40"/>
          <p:cNvSpPr>
            <a:spLocks/>
          </p:cNvSpPr>
          <p:nvPr>
            <p:custDataLst>
              <p:tags r:id="rId39"/>
            </p:custDataLst>
          </p:nvPr>
        </p:nvSpPr>
        <p:spPr bwMode="auto">
          <a:xfrm>
            <a:off x="511611" y="412591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r" eaLnBrk="1" hangingPunct="1"/>
            <a:r>
              <a:rPr lang="fr-FR" sz="1800" dirty="0" smtClean="0">
                <a:solidFill>
                  <a:schemeClr val="tx1"/>
                </a:solidFill>
                <a:latin typeface="Lucida Grande"/>
              </a:rPr>
              <a:t>Pouvoir</a:t>
            </a:r>
            <a:endParaRPr lang="fr-FR" sz="1800" dirty="0">
              <a:solidFill>
                <a:schemeClr val="tx1"/>
              </a:solidFill>
              <a:latin typeface="Lucida Grand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  <p:bldP spid="23" grpId="0" animBg="1"/>
      <p:bldP spid="23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8" grpId="0" autoUpdateAnimBg="0"/>
      <p:bldP spid="39" grpId="0" autoUpdateAnimBg="0"/>
      <p:bldP spid="4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110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C7439CCB-0A5D-4871-B7F0-4CDFD2DAA7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8</a:t>
            </a:fld>
            <a:endParaRPr lang="fr-FR" dirty="0"/>
          </a:p>
        </p:txBody>
      </p:sp>
      <p:pic>
        <p:nvPicPr>
          <p:cNvPr id="111" name="Imagem 7"/>
          <p:cNvPicPr/>
          <p:nvPr>
            <p:custDataLst>
              <p:tags r:id="rId3"/>
            </p:custDataLst>
          </p:nvPr>
        </p:nvPicPr>
        <p:blipFill>
          <a:blip r:embed="rId9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12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Rôle – Pouvoir – 1er orateur</a:t>
            </a:r>
            <a:endParaRPr lang="fr-FR" dirty="0"/>
          </a:p>
        </p:txBody>
      </p:sp>
      <p:sp>
        <p:nvSpPr>
          <p:cNvPr id="113" name="CustomShape 4"/>
          <p:cNvSpPr/>
          <p:nvPr>
            <p:custDataLst>
              <p:tags r:id="rId5"/>
            </p:custDataLst>
          </p:nvPr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buFont typeface="Arial"/>
              <a:buChar char="•"/>
            </a:pPr>
            <a:r>
              <a:rPr lang="fr-FR" altLang="de-DE" sz="3200" dirty="0" smtClean="0">
                <a:solidFill>
                  <a:srgbClr val="000000"/>
                </a:solidFill>
                <a:latin typeface="Calibri"/>
                <a:sym typeface="Arial" charset="0"/>
              </a:rPr>
              <a:t>Quel problème la motion doit-elle résoudre ?</a:t>
            </a:r>
          </a:p>
          <a:p>
            <a:pPr marL="185738" indent="-185738">
              <a:buFont typeface="Arial"/>
              <a:buChar char="•"/>
            </a:pPr>
            <a:endParaRPr lang="fr-FR" altLang="de-DE" sz="3200" dirty="0">
              <a:solidFill>
                <a:srgbClr val="000000"/>
              </a:solidFill>
              <a:latin typeface="Calibri"/>
              <a:sym typeface="Arial" charset="0"/>
            </a:endParaRPr>
          </a:p>
          <a:p>
            <a:pPr marL="185738" indent="-185738">
              <a:buFont typeface="Arial"/>
              <a:buChar char="•"/>
            </a:pP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Comment la motion résout-elle le problème ?</a:t>
            </a:r>
          </a:p>
          <a:p>
            <a:pPr marL="185738" indent="-185738">
              <a:buFont typeface="Arial"/>
              <a:buChar char="•"/>
            </a:pPr>
            <a:endParaRPr lang="fr-FR" altLang="de-DE" sz="3200" dirty="0">
              <a:solidFill>
                <a:srgbClr val="000000"/>
              </a:solidFill>
              <a:latin typeface="Calibri"/>
              <a:sym typeface="Arial" charset="0"/>
            </a:endParaRPr>
          </a:p>
          <a:p>
            <a:pPr marL="185738" indent="-185738">
              <a:buFont typeface="Arial"/>
              <a:buChar char="•"/>
            </a:pP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Pourquoi est-il important de résoudre ce problème ?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219075"/>
            <a:ext cx="127952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>
            <p:custDataLst>
              <p:tags r:id="rId1"/>
            </p:custDataLst>
          </p:nvPr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5" name="CustomShape 2"/>
          <p:cNvSpPr/>
          <p:nvPr>
            <p:custDataLst>
              <p:tags r:id="rId2"/>
            </p:custDataLst>
          </p:nvPr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32D56FD-1B16-4A72-A2D8-5E0B3D1C2D3E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9</a:t>
            </a:fld>
            <a:endParaRPr lang="fr-FR" dirty="0"/>
          </a:p>
        </p:txBody>
      </p:sp>
      <p:pic>
        <p:nvPicPr>
          <p:cNvPr id="116" name="Imagem 7"/>
          <p:cNvPicPr/>
          <p:nvPr>
            <p:custDataLst>
              <p:tags r:id="rId3"/>
            </p:custDataLst>
          </p:nvPr>
        </p:nvPicPr>
        <p:blipFill>
          <a:blip r:embed="rId9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17" name="CustomShape 3"/>
          <p:cNvSpPr/>
          <p:nvPr>
            <p:custDataLst>
              <p:tags r:id="rId4"/>
            </p:custDataLst>
          </p:nvPr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dirty="0">
                <a:solidFill>
                  <a:srgbClr val="FFFFFF"/>
                </a:solidFill>
                <a:latin typeface="Tw Cen MT"/>
              </a:rPr>
              <a:t>Rôle – Opposition – 1er orateur</a:t>
            </a:r>
            <a:endParaRPr lang="fr-FR" dirty="0"/>
          </a:p>
        </p:txBody>
      </p:sp>
      <p:sp>
        <p:nvSpPr>
          <p:cNvPr id="118" name="CustomShape 4"/>
          <p:cNvSpPr/>
          <p:nvPr>
            <p:custDataLst>
              <p:tags r:id="rId5"/>
            </p:custDataLst>
          </p:nvPr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buFont typeface="Arial"/>
              <a:buChar char="•"/>
            </a:pP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Critiquer la demande et/ou les objectifs de la motion.</a:t>
            </a:r>
          </a:p>
          <a:p>
            <a:pPr marL="185738" indent="-185738">
              <a:buFont typeface="Arial"/>
              <a:buChar char="•"/>
            </a:pPr>
            <a:endParaRPr lang="fr-FR" altLang="de-DE" sz="3200" dirty="0">
              <a:solidFill>
                <a:srgbClr val="000000"/>
              </a:solidFill>
              <a:latin typeface="Calibri"/>
              <a:sym typeface="Arial" charset="0"/>
            </a:endParaRPr>
          </a:p>
          <a:p>
            <a:pPr marL="185738" indent="-185738">
              <a:buFont typeface="Arial"/>
              <a:buChar char="•"/>
            </a:pP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Critiquer ou réfuter les arguments du premier orateur du pouvoir.</a:t>
            </a:r>
          </a:p>
          <a:p>
            <a:pPr marL="185738" indent="-185738">
              <a:buFont typeface="Arial"/>
              <a:buChar char="•"/>
            </a:pPr>
            <a:endParaRPr lang="fr-FR" altLang="de-DE" sz="3200" dirty="0">
              <a:solidFill>
                <a:srgbClr val="000000"/>
              </a:solidFill>
              <a:latin typeface="Calibri"/>
              <a:sym typeface="Arial" charset="0"/>
            </a:endParaRPr>
          </a:p>
          <a:p>
            <a:pPr marL="185738" indent="-185738">
              <a:buFont typeface="Arial"/>
              <a:buChar char="•"/>
            </a:pPr>
            <a:r>
              <a:rPr lang="fr-FR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Faire valoir des arguments contre la motion.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838" y="200025"/>
            <a:ext cx="1357312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8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9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4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5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6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8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9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4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4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5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2451A166886B4097DAD72B68CE73EB" ma:contentTypeVersion="3" ma:contentTypeDescription="Create a new document." ma:contentTypeScope="" ma:versionID="ebe4528f9bf7c494210ffc7846cb4355">
  <xsd:schema xmlns:xsd="http://www.w3.org/2001/XMLSchema" xmlns:xs="http://www.w3.org/2001/XMLSchema" xmlns:p="http://schemas.microsoft.com/office/2006/metadata/properties" xmlns:ns2="44c1c89e-0c9e-4b51-8862-87b7121c6c82" targetNamespace="http://schemas.microsoft.com/office/2006/metadata/properties" ma:root="true" ma:fieldsID="0791512a9f48423418b1f4d17d3da422" ns2:_="">
    <xsd:import namespace="44c1c89e-0c9e-4b51-8862-87b7121c6c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c1c89e-0c9e-4b51-8862-87b7121c6c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1C498D-989E-4CA7-B445-CD16248CB51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E9E11B5-9FD6-444A-B97A-E91A09CE7D4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13A381E-328B-4177-905F-69CE67BA61CC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435</Words>
  <Application>Microsoft Office PowerPoint</Application>
  <PresentationFormat>Affichage à l'écran (4:3)</PresentationFormat>
  <Paragraphs>242</Paragraphs>
  <Slides>27</Slides>
  <Notes>14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27</vt:i4>
      </vt:variant>
    </vt:vector>
  </HeadingPairs>
  <TitlesOfParts>
    <vt:vector size="39" baseType="lpstr">
      <vt:lpstr>Arial</vt:lpstr>
      <vt:lpstr>Calibri</vt:lpstr>
      <vt:lpstr>DejaVu Sans</vt:lpstr>
      <vt:lpstr>Gill Sans</vt:lpstr>
      <vt:lpstr>Impact</vt:lpstr>
      <vt:lpstr>Lucida Grande</vt:lpstr>
      <vt:lpstr>StarSymbol</vt:lpstr>
      <vt:lpstr>Tw Cen MT</vt:lpstr>
      <vt:lpstr>Wingdings</vt:lpstr>
      <vt:lpstr>ヒラギノ角ゴ ProN W3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Kim Dieschburg</cp:lastModifiedBy>
  <cp:revision>28</cp:revision>
  <cp:lastPrinted>2016-07-10T10:29:56Z</cp:lastPrinted>
  <dcterms:created xsi:type="dcterms:W3CDTF">2015-07-03T18:55:42Z</dcterms:created>
  <dcterms:modified xsi:type="dcterms:W3CDTF">2016-10-21T00:42:24Z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0x010100402451A166886B4097DAD72B68CE73EB</vt:lpwstr>
  </property>
</Properties>
</file>