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62" r:id="rId5"/>
    <p:sldId id="256" r:id="rId6"/>
    <p:sldId id="257" r:id="rId7"/>
    <p:sldId id="258" r:id="rId8"/>
    <p:sldId id="259" r:id="rId9"/>
    <p:sldId id="260" r:id="rId10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28"/>
  </p:normalViewPr>
  <p:slideViewPr>
    <p:cSldViewPr snapToGrid="0" snapToObjects="1">
      <p:cViewPr>
        <p:scale>
          <a:sx n="104" d="100"/>
          <a:sy n="104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90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161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217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899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079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5349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776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6228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42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21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823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7E02A-8BD0-4843-BFB4-A186C6462B14}" type="datetimeFigureOut">
              <a:rPr lang="de-DE" smtClean="0"/>
              <a:t>26.09.2016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B7266-2FC3-6A43-97B1-77F16CF64A5D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0071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417" y="251969"/>
            <a:ext cx="4763165" cy="635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379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32" y="411480"/>
            <a:ext cx="4407734" cy="592123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566" y="466344"/>
            <a:ext cx="4397551" cy="5866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590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"/>
            <a:ext cx="4734135" cy="6318504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500" y="481175"/>
            <a:ext cx="4399772" cy="581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43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356"/>
            <a:ext cx="4467849" cy="6249272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219" y="221303"/>
            <a:ext cx="4686954" cy="6268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167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50" y="93287"/>
            <a:ext cx="4725059" cy="628737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164" y="243239"/>
            <a:ext cx="4447836" cy="598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526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326"/>
            <a:ext cx="4810796" cy="6363588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0536" y="157945"/>
            <a:ext cx="4493464" cy="600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397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0ecb174bfc8328138ca8bcfbb76b0c1a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6749e2bdb59824cf7e515d9ed9d5954f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CE4FB1-C677-4F01-8AFD-547AF85D2DA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AB5FE6-A2E0-4EB7-8189-38D575EBB8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9A1897-3767-459D-A131-1C5217E651EB}">
  <ds:schemaRefs>
    <ds:schemaRef ds:uri="b3eb12ac-0bba-4ea0-a233-caab655315a1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Apresentação no Ecrã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Office-Design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Gerald Fröhlich</dc:creator>
  <cp:lastModifiedBy>Ustart (DGE)</cp:lastModifiedBy>
  <cp:revision>6</cp:revision>
  <dcterms:created xsi:type="dcterms:W3CDTF">2015-06-25T19:25:05Z</dcterms:created>
  <dcterms:modified xsi:type="dcterms:W3CDTF">2016-09-26T16:14:46Z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