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1515" r:id="rId2"/>
    <p:sldId id="262" r:id="rId3"/>
    <p:sldId id="264" r:id="rId4"/>
    <p:sldId id="259" r:id="rId5"/>
    <p:sldId id="258" r:id="rId6"/>
    <p:sldId id="261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40"/>
    <p:restoredTop sz="94687"/>
  </p:normalViewPr>
  <p:slideViewPr>
    <p:cSldViewPr snapToGrid="0" snapToObjects="1">
      <p:cViewPr varScale="1">
        <p:scale>
          <a:sx n="95" d="100"/>
          <a:sy n="95" d="100"/>
        </p:scale>
        <p:origin x="105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C934D6A-D8EB-47C2-B6FF-52F750C8D1A6}" type="doc">
      <dgm:prSet loTypeId="urn:microsoft.com/office/officeart/2005/8/layout/gear1" loCatId="process" qsTypeId="urn:microsoft.com/office/officeart/2005/8/quickstyle/simple1#1" qsCatId="simple" csTypeId="urn:microsoft.com/office/officeart/2005/8/colors/accent1_2#1" csCatId="accent1" phldr="1"/>
      <dgm:spPr/>
    </dgm:pt>
    <dgm:pt modelId="{41001C68-92CE-4C72-847D-5F5371FAA29F}">
      <dgm:prSet phldrT="[Text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ru-RU" sz="1600" b="1" dirty="0" err="1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Мультисенсорика</a:t>
          </a:r>
          <a:r>
            <a:rPr lang="de-AT" sz="16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: </a:t>
          </a:r>
          <a:r>
            <a:rPr lang="ru-RU" sz="16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слышать</a:t>
          </a:r>
          <a:r>
            <a:rPr lang="de-AT" sz="16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, </a:t>
          </a:r>
          <a:r>
            <a:rPr lang="ru-RU" sz="16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видеть</a:t>
          </a:r>
          <a:r>
            <a:rPr lang="de-AT" sz="16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 (</a:t>
          </a:r>
          <a:r>
            <a:rPr lang="de-AT" sz="1600" dirty="0" err="1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pencil</a:t>
          </a:r>
          <a:r>
            <a:rPr lang="de-AT" sz="16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 </a:t>
          </a:r>
          <a:r>
            <a:rPr lang="de-AT" sz="1600" dirty="0" err="1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selling</a:t>
          </a:r>
          <a:r>
            <a:rPr lang="de-AT" sz="16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), </a:t>
          </a:r>
          <a:r>
            <a:rPr lang="ru-RU" sz="16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касаться</a:t>
          </a:r>
          <a:r>
            <a:rPr lang="de-AT" sz="16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, </a:t>
          </a:r>
          <a:r>
            <a:rPr lang="ru-RU" sz="16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чувствовать запах</a:t>
          </a:r>
          <a:r>
            <a:rPr lang="de-AT" sz="16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, </a:t>
          </a:r>
          <a:r>
            <a:rPr lang="ru-RU" sz="16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вкус</a:t>
          </a:r>
          <a:endParaRPr lang="de-AT" sz="1600" dirty="0">
            <a:solidFill>
              <a:schemeClr val="tx1"/>
            </a:solidFill>
            <a:latin typeface="Calibri" charset="0"/>
            <a:ea typeface="Calibri" charset="0"/>
            <a:cs typeface="Calibri" charset="0"/>
          </a:endParaRPr>
        </a:p>
      </dgm:t>
    </dgm:pt>
    <dgm:pt modelId="{0E18C7FA-5AB0-4FAE-B7E1-D6C9AE4075B8}" type="parTrans" cxnId="{CCA57C7E-9A5E-4938-8FA5-9C9AE195F5F5}">
      <dgm:prSet/>
      <dgm:spPr/>
      <dgm:t>
        <a:bodyPr/>
        <a:lstStyle/>
        <a:p>
          <a:endParaRPr lang="de-AT"/>
        </a:p>
      </dgm:t>
    </dgm:pt>
    <dgm:pt modelId="{87E3AF95-EF4C-4E6F-873A-3B6EEE6D1BF9}" type="sibTrans" cxnId="{CCA57C7E-9A5E-4938-8FA5-9C9AE195F5F5}">
      <dgm:prSet/>
      <dgm:spPr/>
      <dgm:t>
        <a:bodyPr/>
        <a:lstStyle/>
        <a:p>
          <a:endParaRPr lang="de-AT"/>
        </a:p>
      </dgm:t>
    </dgm:pt>
    <dgm:pt modelId="{C3D8A482-8C17-4186-872C-9C6A5EDDEF2B}">
      <dgm:prSet phldrT="[Text]"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ru-RU" sz="1600" b="1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Цифры и данные</a:t>
          </a:r>
          <a:r>
            <a:rPr lang="de-AT" sz="1600" b="1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: </a:t>
          </a:r>
          <a:r>
            <a:rPr lang="ru-RU" sz="1600" b="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значение</a:t>
          </a:r>
          <a:r>
            <a:rPr lang="de-AT" sz="16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,  </a:t>
          </a:r>
          <a:r>
            <a:rPr lang="ru-RU" sz="16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эмоциональное воздействие</a:t>
          </a:r>
          <a:r>
            <a:rPr lang="de-AT" sz="16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, </a:t>
          </a:r>
          <a:r>
            <a:rPr lang="ru-RU" sz="16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ощутимо</a:t>
          </a:r>
          <a:endParaRPr lang="de-AT" sz="1600" dirty="0">
            <a:solidFill>
              <a:schemeClr val="tx1"/>
            </a:solidFill>
            <a:latin typeface="Calibri" charset="0"/>
            <a:ea typeface="Calibri" charset="0"/>
            <a:cs typeface="Calibri" charset="0"/>
          </a:endParaRPr>
        </a:p>
      </dgm:t>
    </dgm:pt>
    <dgm:pt modelId="{C3605A22-3D3A-4728-8DC4-40AC93EAB444}" type="parTrans" cxnId="{815FD5AB-DDAE-4A2F-A152-2A717F65745D}">
      <dgm:prSet/>
      <dgm:spPr/>
      <dgm:t>
        <a:bodyPr/>
        <a:lstStyle/>
        <a:p>
          <a:endParaRPr lang="de-AT"/>
        </a:p>
      </dgm:t>
    </dgm:pt>
    <dgm:pt modelId="{89904529-1B59-4B8A-9BF9-E5F0C5D1D630}" type="sibTrans" cxnId="{815FD5AB-DDAE-4A2F-A152-2A717F65745D}">
      <dgm:prSet/>
      <dgm:spPr/>
      <dgm:t>
        <a:bodyPr/>
        <a:lstStyle/>
        <a:p>
          <a:endParaRPr lang="de-AT"/>
        </a:p>
      </dgm:t>
    </dgm:pt>
    <dgm:pt modelId="{9D3A6150-CCBC-4B1A-B663-A4FD265AEEB7}">
      <dgm:prSet phldrT="[Text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ru-RU" sz="1600" b="1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Фото</a:t>
          </a:r>
          <a:r>
            <a:rPr lang="de-AT" sz="1600" b="1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:</a:t>
          </a:r>
          <a:br>
            <a:rPr lang="de-AT" sz="1600" b="1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</a:br>
          <a:r>
            <a:rPr lang="ru-RU" sz="1600" b="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быстрая обработка</a:t>
          </a:r>
          <a:r>
            <a:rPr lang="de-AT" sz="14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, </a:t>
          </a:r>
          <a:br>
            <a:rPr lang="de-AT" sz="14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</a:br>
          <a:r>
            <a:rPr lang="ru-RU" sz="14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повернуться</a:t>
          </a:r>
          <a:endParaRPr lang="de-AT" sz="1400" dirty="0">
            <a:solidFill>
              <a:schemeClr val="tx1"/>
            </a:solidFill>
            <a:latin typeface="Calibri" charset="0"/>
            <a:ea typeface="Calibri" charset="0"/>
            <a:cs typeface="Calibri" charset="0"/>
          </a:endParaRPr>
        </a:p>
      </dgm:t>
    </dgm:pt>
    <dgm:pt modelId="{AB7E46BE-669A-48F7-B1C6-0BE614100263}" type="parTrans" cxnId="{C1D6B3F9-0F8D-4FA0-8808-AA98D488E001}">
      <dgm:prSet/>
      <dgm:spPr/>
      <dgm:t>
        <a:bodyPr/>
        <a:lstStyle/>
        <a:p>
          <a:endParaRPr lang="de-AT"/>
        </a:p>
      </dgm:t>
    </dgm:pt>
    <dgm:pt modelId="{5E9D656D-CE39-4459-ABF0-F6C0321678B6}" type="sibTrans" cxnId="{C1D6B3F9-0F8D-4FA0-8808-AA98D488E001}">
      <dgm:prSet/>
      <dgm:spPr/>
      <dgm:t>
        <a:bodyPr/>
        <a:lstStyle/>
        <a:p>
          <a:endParaRPr lang="de-AT"/>
        </a:p>
      </dgm:t>
    </dgm:pt>
    <dgm:pt modelId="{9B043F90-8A3A-4CE3-890C-FE9E5C639D6F}" type="pres">
      <dgm:prSet presAssocID="{EC934D6A-D8EB-47C2-B6FF-52F750C8D1A6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AF929393-AE0F-4FAE-8F1C-1696613913FB}" type="pres">
      <dgm:prSet presAssocID="{41001C68-92CE-4C72-847D-5F5371FAA29F}" presName="gear1" presStyleLbl="node1" presStyleIdx="0" presStyleCnt="3" custScaleX="115166" custLinFactNeighborX="12951" custLinFactNeighborY="-383">
        <dgm:presLayoutVars>
          <dgm:chMax val="1"/>
          <dgm:bulletEnabled val="1"/>
        </dgm:presLayoutVars>
      </dgm:prSet>
      <dgm:spPr/>
    </dgm:pt>
    <dgm:pt modelId="{8C015BDF-1C00-4038-9A06-D87FCDEC57B0}" type="pres">
      <dgm:prSet presAssocID="{41001C68-92CE-4C72-847D-5F5371FAA29F}" presName="gear1srcNode" presStyleLbl="node1" presStyleIdx="0" presStyleCnt="3"/>
      <dgm:spPr/>
    </dgm:pt>
    <dgm:pt modelId="{B2086F44-4B5B-4CBC-81F1-921C8DA20970}" type="pres">
      <dgm:prSet presAssocID="{41001C68-92CE-4C72-847D-5F5371FAA29F}" presName="gear1dstNode" presStyleLbl="node1" presStyleIdx="0" presStyleCnt="3"/>
      <dgm:spPr/>
    </dgm:pt>
    <dgm:pt modelId="{55C1B320-A324-4D6F-9393-AD902761F8A6}" type="pres">
      <dgm:prSet presAssocID="{C3D8A482-8C17-4186-872C-9C6A5EDDEF2B}" presName="gear2" presStyleLbl="node1" presStyleIdx="1" presStyleCnt="3" custScaleX="137764" custScaleY="120403">
        <dgm:presLayoutVars>
          <dgm:chMax val="1"/>
          <dgm:bulletEnabled val="1"/>
        </dgm:presLayoutVars>
      </dgm:prSet>
      <dgm:spPr/>
    </dgm:pt>
    <dgm:pt modelId="{F891D2D7-2F2C-47F0-AD18-93E57A1E4AC9}" type="pres">
      <dgm:prSet presAssocID="{C3D8A482-8C17-4186-872C-9C6A5EDDEF2B}" presName="gear2srcNode" presStyleLbl="node1" presStyleIdx="1" presStyleCnt="3"/>
      <dgm:spPr/>
    </dgm:pt>
    <dgm:pt modelId="{218A602B-C7C1-439E-B307-E21C94632169}" type="pres">
      <dgm:prSet presAssocID="{C3D8A482-8C17-4186-872C-9C6A5EDDEF2B}" presName="gear2dstNode" presStyleLbl="node1" presStyleIdx="1" presStyleCnt="3"/>
      <dgm:spPr/>
    </dgm:pt>
    <dgm:pt modelId="{F5A64F7A-5D5D-40E2-866C-0F5283104481}" type="pres">
      <dgm:prSet presAssocID="{9D3A6150-CCBC-4B1A-B663-A4FD265AEEB7}" presName="gear3" presStyleLbl="node1" presStyleIdx="2" presStyleCnt="3" custScaleX="103125" custScaleY="99163" custLinFactNeighborX="1573" custLinFactNeighborY="574"/>
      <dgm:spPr/>
    </dgm:pt>
    <dgm:pt modelId="{63625173-0F77-47EA-925F-F1AB9C7FD762}" type="pres">
      <dgm:prSet presAssocID="{9D3A6150-CCBC-4B1A-B663-A4FD265AEEB7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DC7DA6D1-0D40-464A-93A1-9429BF3DBA9A}" type="pres">
      <dgm:prSet presAssocID="{9D3A6150-CCBC-4B1A-B663-A4FD265AEEB7}" presName="gear3srcNode" presStyleLbl="node1" presStyleIdx="2" presStyleCnt="3"/>
      <dgm:spPr/>
    </dgm:pt>
    <dgm:pt modelId="{33EC0753-C1ED-4CB7-A77A-56843F755974}" type="pres">
      <dgm:prSet presAssocID="{9D3A6150-CCBC-4B1A-B663-A4FD265AEEB7}" presName="gear3dstNode" presStyleLbl="node1" presStyleIdx="2" presStyleCnt="3"/>
      <dgm:spPr/>
    </dgm:pt>
    <dgm:pt modelId="{76C7C4E3-C306-4058-B0AC-7EE7E5F406FD}" type="pres">
      <dgm:prSet presAssocID="{87E3AF95-EF4C-4E6F-873A-3B6EEE6D1BF9}" presName="connector1" presStyleLbl="sibTrans2D1" presStyleIdx="0" presStyleCnt="3"/>
      <dgm:spPr/>
    </dgm:pt>
    <dgm:pt modelId="{80277309-22B0-4ADF-8364-9F74738C2C0A}" type="pres">
      <dgm:prSet presAssocID="{89904529-1B59-4B8A-9BF9-E5F0C5D1D630}" presName="connector2" presStyleLbl="sibTrans2D1" presStyleIdx="1" presStyleCnt="3"/>
      <dgm:spPr/>
    </dgm:pt>
    <dgm:pt modelId="{A0AC8129-46F9-450B-94ED-ED1154BF9F86}" type="pres">
      <dgm:prSet presAssocID="{5E9D656D-CE39-4459-ABF0-F6C0321678B6}" presName="connector3" presStyleLbl="sibTrans2D1" presStyleIdx="2" presStyleCnt="3"/>
      <dgm:spPr/>
    </dgm:pt>
  </dgm:ptLst>
  <dgm:cxnLst>
    <dgm:cxn modelId="{B6C40A00-E880-4204-AC24-01CBE6ACC0AE}" type="presOf" srcId="{EC934D6A-D8EB-47C2-B6FF-52F750C8D1A6}" destId="{9B043F90-8A3A-4CE3-890C-FE9E5C639D6F}" srcOrd="0" destOrd="0" presId="urn:microsoft.com/office/officeart/2005/8/layout/gear1"/>
    <dgm:cxn modelId="{8FA0410D-1E32-4FDA-A1E1-7B1347465D9C}" type="presOf" srcId="{C3D8A482-8C17-4186-872C-9C6A5EDDEF2B}" destId="{218A602B-C7C1-439E-B307-E21C94632169}" srcOrd="2" destOrd="0" presId="urn:microsoft.com/office/officeart/2005/8/layout/gear1"/>
    <dgm:cxn modelId="{2886740D-C2C3-4C64-BF77-E3A063BD8F85}" type="presOf" srcId="{5E9D656D-CE39-4459-ABF0-F6C0321678B6}" destId="{A0AC8129-46F9-450B-94ED-ED1154BF9F86}" srcOrd="0" destOrd="0" presId="urn:microsoft.com/office/officeart/2005/8/layout/gear1"/>
    <dgm:cxn modelId="{7231CA10-CAB1-4258-ADB6-87E7FD645B67}" type="presOf" srcId="{41001C68-92CE-4C72-847D-5F5371FAA29F}" destId="{B2086F44-4B5B-4CBC-81F1-921C8DA20970}" srcOrd="2" destOrd="0" presId="urn:microsoft.com/office/officeart/2005/8/layout/gear1"/>
    <dgm:cxn modelId="{18D79221-00CA-42B2-A4F3-3FAE1BAE0FBD}" type="presOf" srcId="{41001C68-92CE-4C72-847D-5F5371FAA29F}" destId="{AF929393-AE0F-4FAE-8F1C-1696613913FB}" srcOrd="0" destOrd="0" presId="urn:microsoft.com/office/officeart/2005/8/layout/gear1"/>
    <dgm:cxn modelId="{3AB65C56-C8C8-4BF0-9651-D0102201A64B}" type="presOf" srcId="{C3D8A482-8C17-4186-872C-9C6A5EDDEF2B}" destId="{55C1B320-A324-4D6F-9393-AD902761F8A6}" srcOrd="0" destOrd="0" presId="urn:microsoft.com/office/officeart/2005/8/layout/gear1"/>
    <dgm:cxn modelId="{A8C2D35B-C4C6-476F-97B4-2D9F50A37BC7}" type="presOf" srcId="{9D3A6150-CCBC-4B1A-B663-A4FD265AEEB7}" destId="{33EC0753-C1ED-4CB7-A77A-56843F755974}" srcOrd="3" destOrd="0" presId="urn:microsoft.com/office/officeart/2005/8/layout/gear1"/>
    <dgm:cxn modelId="{6CC1A55F-8C45-40A2-AB75-E46BB956E4C0}" type="presOf" srcId="{41001C68-92CE-4C72-847D-5F5371FAA29F}" destId="{8C015BDF-1C00-4038-9A06-D87FCDEC57B0}" srcOrd="1" destOrd="0" presId="urn:microsoft.com/office/officeart/2005/8/layout/gear1"/>
    <dgm:cxn modelId="{5E36B577-2323-485B-B3D6-2BEC4A31776C}" type="presOf" srcId="{9D3A6150-CCBC-4B1A-B663-A4FD265AEEB7}" destId="{DC7DA6D1-0D40-464A-93A1-9429BF3DBA9A}" srcOrd="2" destOrd="0" presId="urn:microsoft.com/office/officeart/2005/8/layout/gear1"/>
    <dgm:cxn modelId="{CCA57C7E-9A5E-4938-8FA5-9C9AE195F5F5}" srcId="{EC934D6A-D8EB-47C2-B6FF-52F750C8D1A6}" destId="{41001C68-92CE-4C72-847D-5F5371FAA29F}" srcOrd="0" destOrd="0" parTransId="{0E18C7FA-5AB0-4FAE-B7E1-D6C9AE4075B8}" sibTransId="{87E3AF95-EF4C-4E6F-873A-3B6EEE6D1BF9}"/>
    <dgm:cxn modelId="{245A8087-5147-411A-9E22-BF3879D5681D}" type="presOf" srcId="{C3D8A482-8C17-4186-872C-9C6A5EDDEF2B}" destId="{F891D2D7-2F2C-47F0-AD18-93E57A1E4AC9}" srcOrd="1" destOrd="0" presId="urn:microsoft.com/office/officeart/2005/8/layout/gear1"/>
    <dgm:cxn modelId="{505C41A2-7E65-4346-8EB4-51B053D93743}" type="presOf" srcId="{87E3AF95-EF4C-4E6F-873A-3B6EEE6D1BF9}" destId="{76C7C4E3-C306-4058-B0AC-7EE7E5F406FD}" srcOrd="0" destOrd="0" presId="urn:microsoft.com/office/officeart/2005/8/layout/gear1"/>
    <dgm:cxn modelId="{815FD5AB-DDAE-4A2F-A152-2A717F65745D}" srcId="{EC934D6A-D8EB-47C2-B6FF-52F750C8D1A6}" destId="{C3D8A482-8C17-4186-872C-9C6A5EDDEF2B}" srcOrd="1" destOrd="0" parTransId="{C3605A22-3D3A-4728-8DC4-40AC93EAB444}" sibTransId="{89904529-1B59-4B8A-9BF9-E5F0C5D1D630}"/>
    <dgm:cxn modelId="{CF4371CE-E0F1-407F-8BB8-8B810A732586}" type="presOf" srcId="{9D3A6150-CCBC-4B1A-B663-A4FD265AEEB7}" destId="{F5A64F7A-5D5D-40E2-866C-0F5283104481}" srcOrd="0" destOrd="0" presId="urn:microsoft.com/office/officeart/2005/8/layout/gear1"/>
    <dgm:cxn modelId="{40D776D7-D9C9-4650-B517-824CAE05EFA9}" type="presOf" srcId="{9D3A6150-CCBC-4B1A-B663-A4FD265AEEB7}" destId="{63625173-0F77-47EA-925F-F1AB9C7FD762}" srcOrd="1" destOrd="0" presId="urn:microsoft.com/office/officeart/2005/8/layout/gear1"/>
    <dgm:cxn modelId="{716983F7-A1C3-4DE5-BB5A-7C5AD33261C5}" type="presOf" srcId="{89904529-1B59-4B8A-9BF9-E5F0C5D1D630}" destId="{80277309-22B0-4ADF-8364-9F74738C2C0A}" srcOrd="0" destOrd="0" presId="urn:microsoft.com/office/officeart/2005/8/layout/gear1"/>
    <dgm:cxn modelId="{C1D6B3F9-0F8D-4FA0-8808-AA98D488E001}" srcId="{EC934D6A-D8EB-47C2-B6FF-52F750C8D1A6}" destId="{9D3A6150-CCBC-4B1A-B663-A4FD265AEEB7}" srcOrd="2" destOrd="0" parTransId="{AB7E46BE-669A-48F7-B1C6-0BE614100263}" sibTransId="{5E9D656D-CE39-4459-ABF0-F6C0321678B6}"/>
    <dgm:cxn modelId="{C08D40F8-8091-454C-852A-B2F62DC8E7E7}" type="presParOf" srcId="{9B043F90-8A3A-4CE3-890C-FE9E5C639D6F}" destId="{AF929393-AE0F-4FAE-8F1C-1696613913FB}" srcOrd="0" destOrd="0" presId="urn:microsoft.com/office/officeart/2005/8/layout/gear1"/>
    <dgm:cxn modelId="{6446725D-EB77-4888-9360-6D63FCFD1FA5}" type="presParOf" srcId="{9B043F90-8A3A-4CE3-890C-FE9E5C639D6F}" destId="{8C015BDF-1C00-4038-9A06-D87FCDEC57B0}" srcOrd="1" destOrd="0" presId="urn:microsoft.com/office/officeart/2005/8/layout/gear1"/>
    <dgm:cxn modelId="{287EFB87-D3D8-4E8F-8907-E5CA99EAC2C3}" type="presParOf" srcId="{9B043F90-8A3A-4CE3-890C-FE9E5C639D6F}" destId="{B2086F44-4B5B-4CBC-81F1-921C8DA20970}" srcOrd="2" destOrd="0" presId="urn:microsoft.com/office/officeart/2005/8/layout/gear1"/>
    <dgm:cxn modelId="{4C3309CD-225B-490B-A217-50457E9598D8}" type="presParOf" srcId="{9B043F90-8A3A-4CE3-890C-FE9E5C639D6F}" destId="{55C1B320-A324-4D6F-9393-AD902761F8A6}" srcOrd="3" destOrd="0" presId="urn:microsoft.com/office/officeart/2005/8/layout/gear1"/>
    <dgm:cxn modelId="{B0A956BF-EF37-4897-BC99-DECD043A9964}" type="presParOf" srcId="{9B043F90-8A3A-4CE3-890C-FE9E5C639D6F}" destId="{F891D2D7-2F2C-47F0-AD18-93E57A1E4AC9}" srcOrd="4" destOrd="0" presId="urn:microsoft.com/office/officeart/2005/8/layout/gear1"/>
    <dgm:cxn modelId="{6F04CEDB-04B5-49FF-90A8-107CDE990A8A}" type="presParOf" srcId="{9B043F90-8A3A-4CE3-890C-FE9E5C639D6F}" destId="{218A602B-C7C1-439E-B307-E21C94632169}" srcOrd="5" destOrd="0" presId="urn:microsoft.com/office/officeart/2005/8/layout/gear1"/>
    <dgm:cxn modelId="{D7AE0F60-54EF-447D-B425-19DCD84041BE}" type="presParOf" srcId="{9B043F90-8A3A-4CE3-890C-FE9E5C639D6F}" destId="{F5A64F7A-5D5D-40E2-866C-0F5283104481}" srcOrd="6" destOrd="0" presId="urn:microsoft.com/office/officeart/2005/8/layout/gear1"/>
    <dgm:cxn modelId="{6842A127-702F-49BD-9190-3827D912728C}" type="presParOf" srcId="{9B043F90-8A3A-4CE3-890C-FE9E5C639D6F}" destId="{63625173-0F77-47EA-925F-F1AB9C7FD762}" srcOrd="7" destOrd="0" presId="urn:microsoft.com/office/officeart/2005/8/layout/gear1"/>
    <dgm:cxn modelId="{C3A28A5B-40CD-45EA-9BE3-60DAD59E53EC}" type="presParOf" srcId="{9B043F90-8A3A-4CE3-890C-FE9E5C639D6F}" destId="{DC7DA6D1-0D40-464A-93A1-9429BF3DBA9A}" srcOrd="8" destOrd="0" presId="urn:microsoft.com/office/officeart/2005/8/layout/gear1"/>
    <dgm:cxn modelId="{D9764D74-9DC1-44DB-BDF4-5E3D3A855CEF}" type="presParOf" srcId="{9B043F90-8A3A-4CE3-890C-FE9E5C639D6F}" destId="{33EC0753-C1ED-4CB7-A77A-56843F755974}" srcOrd="9" destOrd="0" presId="urn:microsoft.com/office/officeart/2005/8/layout/gear1"/>
    <dgm:cxn modelId="{E3BFEE7C-503C-41A3-9136-8DC512B46B7D}" type="presParOf" srcId="{9B043F90-8A3A-4CE3-890C-FE9E5C639D6F}" destId="{76C7C4E3-C306-4058-B0AC-7EE7E5F406FD}" srcOrd="10" destOrd="0" presId="urn:microsoft.com/office/officeart/2005/8/layout/gear1"/>
    <dgm:cxn modelId="{AC9D4B23-094F-4FF4-9A9B-11C146B0419C}" type="presParOf" srcId="{9B043F90-8A3A-4CE3-890C-FE9E5C639D6F}" destId="{80277309-22B0-4ADF-8364-9F74738C2C0A}" srcOrd="11" destOrd="0" presId="urn:microsoft.com/office/officeart/2005/8/layout/gear1"/>
    <dgm:cxn modelId="{C9991684-5DC2-4F84-8B01-B5953C889DE9}" type="presParOf" srcId="{9B043F90-8A3A-4CE3-890C-FE9E5C639D6F}" destId="{A0AC8129-46F9-450B-94ED-ED1154BF9F86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929393-AE0F-4FAE-8F1C-1696613913FB}">
      <dsp:nvSpPr>
        <dsp:cNvPr id="0" name=""/>
        <dsp:cNvSpPr/>
      </dsp:nvSpPr>
      <dsp:spPr>
        <a:xfrm>
          <a:off x="3856940" y="2292197"/>
          <a:ext cx="3241635" cy="2814750"/>
        </a:xfrm>
        <a:prstGeom prst="gear9">
          <a:avLst/>
        </a:prstGeom>
        <a:solidFill>
          <a:schemeClr val="accent6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 err="1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Мультисенсорика</a:t>
          </a:r>
          <a:r>
            <a:rPr lang="de-AT" sz="1600" kern="12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: </a:t>
          </a:r>
          <a:r>
            <a:rPr lang="ru-RU" sz="1600" kern="12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слышать</a:t>
          </a:r>
          <a:r>
            <a:rPr lang="de-AT" sz="1600" kern="12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, </a:t>
          </a:r>
          <a:r>
            <a:rPr lang="ru-RU" sz="1600" kern="12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видеть</a:t>
          </a:r>
          <a:r>
            <a:rPr lang="de-AT" sz="1600" kern="12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 (</a:t>
          </a:r>
          <a:r>
            <a:rPr lang="de-AT" sz="1600" kern="1200" dirty="0" err="1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pencil</a:t>
          </a:r>
          <a:r>
            <a:rPr lang="de-AT" sz="1600" kern="12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 </a:t>
          </a:r>
          <a:r>
            <a:rPr lang="de-AT" sz="1600" kern="1200" dirty="0" err="1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selling</a:t>
          </a:r>
          <a:r>
            <a:rPr lang="de-AT" sz="1600" kern="12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), </a:t>
          </a:r>
          <a:r>
            <a:rPr lang="ru-RU" sz="1600" kern="12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касаться</a:t>
          </a:r>
          <a:r>
            <a:rPr lang="de-AT" sz="1600" kern="12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, </a:t>
          </a:r>
          <a:r>
            <a:rPr lang="ru-RU" sz="1600" kern="12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чувствовать запах</a:t>
          </a:r>
          <a:r>
            <a:rPr lang="de-AT" sz="1600" kern="12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, </a:t>
          </a:r>
          <a:r>
            <a:rPr lang="ru-RU" sz="1600" kern="12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вкус</a:t>
          </a:r>
          <a:endParaRPr lang="de-AT" sz="1600" kern="1200" dirty="0">
            <a:solidFill>
              <a:schemeClr val="tx1"/>
            </a:solidFill>
            <a:latin typeface="Calibri" charset="0"/>
            <a:ea typeface="Calibri" charset="0"/>
            <a:cs typeface="Calibri" charset="0"/>
          </a:endParaRPr>
        </a:p>
      </dsp:txBody>
      <dsp:txXfrm>
        <a:off x="4476748" y="2951539"/>
        <a:ext cx="2002019" cy="1446839"/>
      </dsp:txXfrm>
    </dsp:sp>
    <dsp:sp modelId="{55C1B320-A324-4D6F-9393-AD902761F8A6}">
      <dsp:nvSpPr>
        <dsp:cNvPr id="0" name=""/>
        <dsp:cNvSpPr/>
      </dsp:nvSpPr>
      <dsp:spPr>
        <a:xfrm>
          <a:off x="1681639" y="1428838"/>
          <a:ext cx="2820154" cy="2464759"/>
        </a:xfrm>
        <a:prstGeom prst="gear6">
          <a:avLst/>
        </a:prstGeom>
        <a:solidFill>
          <a:schemeClr val="accent3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Цифры и данные</a:t>
          </a:r>
          <a:r>
            <a:rPr lang="de-AT" sz="1600" b="1" kern="12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: </a:t>
          </a:r>
          <a:r>
            <a:rPr lang="ru-RU" sz="1600" b="0" kern="12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значение</a:t>
          </a:r>
          <a:r>
            <a:rPr lang="de-AT" sz="1600" kern="12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,  </a:t>
          </a:r>
          <a:r>
            <a:rPr lang="ru-RU" sz="1600" kern="12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эмоциональное воздействие</a:t>
          </a:r>
          <a:r>
            <a:rPr lang="de-AT" sz="1600" kern="12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, </a:t>
          </a:r>
          <a:r>
            <a:rPr lang="ru-RU" sz="1600" kern="12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ощутимо</a:t>
          </a:r>
          <a:endParaRPr lang="de-AT" sz="1600" kern="1200" dirty="0">
            <a:solidFill>
              <a:schemeClr val="tx1"/>
            </a:solidFill>
            <a:latin typeface="Calibri" charset="0"/>
            <a:ea typeface="Calibri" charset="0"/>
            <a:cs typeface="Calibri" charset="0"/>
          </a:endParaRPr>
        </a:p>
      </dsp:txBody>
      <dsp:txXfrm>
        <a:off x="2353810" y="2053099"/>
        <a:ext cx="1475812" cy="1216237"/>
      </dsp:txXfrm>
    </dsp:sp>
    <dsp:sp modelId="{F5A64F7A-5D5D-40E2-866C-0F5283104481}">
      <dsp:nvSpPr>
        <dsp:cNvPr id="0" name=""/>
        <dsp:cNvSpPr/>
      </dsp:nvSpPr>
      <dsp:spPr>
        <a:xfrm rot="20700000">
          <a:off x="3207509" y="262426"/>
          <a:ext cx="2097497" cy="1959856"/>
        </a:xfrm>
        <a:prstGeom prst="gear6">
          <a:avLst/>
        </a:prstGeom>
        <a:solidFill>
          <a:schemeClr val="tx2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Фото</a:t>
          </a:r>
          <a:r>
            <a:rPr lang="de-AT" sz="1600" b="1" kern="12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:</a:t>
          </a:r>
          <a:br>
            <a:rPr lang="de-AT" sz="1600" b="1" kern="12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</a:br>
          <a:r>
            <a:rPr lang="ru-RU" sz="1600" b="0" kern="12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быстрая обработка</a:t>
          </a:r>
          <a:r>
            <a:rPr lang="de-AT" sz="1400" kern="12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, </a:t>
          </a:r>
          <a:br>
            <a:rPr lang="de-AT" sz="1400" kern="12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</a:br>
          <a:r>
            <a:rPr lang="ru-RU" sz="1400" kern="12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rPr>
            <a:t>повернуться</a:t>
          </a:r>
          <a:endParaRPr lang="de-AT" sz="1400" kern="1200" dirty="0">
            <a:solidFill>
              <a:schemeClr val="tx1"/>
            </a:solidFill>
            <a:latin typeface="Calibri" charset="0"/>
            <a:ea typeface="Calibri" charset="0"/>
            <a:cs typeface="Calibri" charset="0"/>
          </a:endParaRPr>
        </a:p>
      </dsp:txBody>
      <dsp:txXfrm rot="-20700000">
        <a:off x="3675715" y="684116"/>
        <a:ext cx="1161084" cy="1116476"/>
      </dsp:txXfrm>
    </dsp:sp>
    <dsp:sp modelId="{76C7C4E3-C306-4058-B0AC-7EE7E5F406FD}">
      <dsp:nvSpPr>
        <dsp:cNvPr id="0" name=""/>
        <dsp:cNvSpPr/>
      </dsp:nvSpPr>
      <dsp:spPr>
        <a:xfrm>
          <a:off x="3499679" y="1872370"/>
          <a:ext cx="3602880" cy="3602880"/>
        </a:xfrm>
        <a:prstGeom prst="circularArrow">
          <a:avLst>
            <a:gd name="adj1" fmla="val 4687"/>
            <a:gd name="adj2" fmla="val 299029"/>
            <a:gd name="adj3" fmla="val 2534542"/>
            <a:gd name="adj4" fmla="val 15822244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277309-22B0-4ADF-8364-9F74738C2C0A}">
      <dsp:nvSpPr>
        <dsp:cNvPr id="0" name=""/>
        <dsp:cNvSpPr/>
      </dsp:nvSpPr>
      <dsp:spPr>
        <a:xfrm>
          <a:off x="1705635" y="1180766"/>
          <a:ext cx="2617717" cy="2617717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AC8129-46F9-450B-94ED-ED1154BF9F86}">
      <dsp:nvSpPr>
        <dsp:cNvPr id="0" name=""/>
        <dsp:cNvSpPr/>
      </dsp:nvSpPr>
      <dsp:spPr>
        <a:xfrm>
          <a:off x="2750804" y="-217904"/>
          <a:ext cx="2822426" cy="2822426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81DDB4-37CB-084F-934F-1F2E99637670}" type="datetimeFigureOut">
              <a:rPr lang="de-DE" smtClean="0"/>
              <a:t>20.05.24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62932F-560A-B845-8F6A-A77D7839C9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2804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7578A9-9584-144C-8A91-E7523FFE0B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F2B7CA4-C261-CD42-8C25-B6EE4DC2FB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B8CAB54-A993-C440-940F-86CBD9E0C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95627-D6FD-1F46-BA6A-E279FAB2B548}" type="datetimeFigureOut">
              <a:rPr lang="de-DE" smtClean="0"/>
              <a:t>20.05.24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FB9E13-64E3-D048-B368-DB7F36417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DEC2142-CA34-824F-9110-EB6697E7C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C15A1-456C-9644-B8ED-F4888E6C12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2364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067FE7-EDEF-A34B-939D-4359BFAC8B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D154C5B-2677-BD4C-84BF-3F656D7928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5DF2F91-28A2-1144-86DE-D35ACF6B77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95627-D6FD-1F46-BA6A-E279FAB2B548}" type="datetimeFigureOut">
              <a:rPr lang="de-DE" smtClean="0"/>
              <a:t>20.05.24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6FA475-F0BD-EB43-80C7-1ABDAFAE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2659B89-E7C1-7A4F-A0FF-5C3C50236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C15A1-456C-9644-B8ED-F4888E6C12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5841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EB182282-0A50-8044-9F25-6729EF7842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4095A88-E7B8-D245-8F65-C0DCD5F42D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4C9FEA7-16C5-2D45-80F3-F25DAEE24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95627-D6FD-1F46-BA6A-E279FAB2B548}" type="datetimeFigureOut">
              <a:rPr lang="de-DE" smtClean="0"/>
              <a:t>20.05.24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80FA740-4D07-B947-8F1E-2D4DFCF94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200BBB9-F7C3-4747-AFA5-778C1A928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C15A1-456C-9644-B8ED-F4888E6C12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4827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05B6DC-2265-9348-A901-8E9DF93E2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29B6689-5623-BE41-81AE-71D69A1CD7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8D33920-CBF5-284C-BAFC-683CFCF5D7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95627-D6FD-1F46-BA6A-E279FAB2B548}" type="datetimeFigureOut">
              <a:rPr lang="de-DE" smtClean="0"/>
              <a:t>20.05.24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D45274C-AA91-6A46-A82F-F996A0E8F6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B4B23FC-0D63-B045-B010-448C7CA7EA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C15A1-456C-9644-B8ED-F4888E6C12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2919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9F8072-B816-064F-97AB-9F2F21CFA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64E28EB-28C0-CE4F-9DF9-577E142478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32E93B7-43B0-454E-9798-2014084B7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95627-D6FD-1F46-BA6A-E279FAB2B548}" type="datetimeFigureOut">
              <a:rPr lang="de-DE" smtClean="0"/>
              <a:t>20.05.24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2F0062B-C37C-514B-BF47-4EC5E2688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60CDCE9-71E8-4D40-B86F-B4360E53FE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C15A1-456C-9644-B8ED-F4888E6C12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476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35FC2B-DE00-7443-A678-3781F1D4D2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7936282-F9B6-AF44-A421-F70DB7EF8E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615389A-3714-3A49-BE0B-34AB3D3588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57A7203-260A-884E-98F8-391D678855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95627-D6FD-1F46-BA6A-E279FAB2B548}" type="datetimeFigureOut">
              <a:rPr lang="de-DE" smtClean="0"/>
              <a:t>20.05.24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12C7BF8-94D2-3547-94F5-BF2A4DEF0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65E10DD-FE0A-8A4D-9A63-D583A4F94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C15A1-456C-9644-B8ED-F4888E6C12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4596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6B4A3D-4C8F-EC41-9529-22C550CDA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988C9CC-18F6-524A-B870-240BC32DEC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576EDA0-46FC-F246-8196-DBB366BB6D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A4BA433-674E-A547-B46D-65577C8AD4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CBEBE5A-C56A-674F-B349-FDB7483A20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04BFF857-DFD3-314B-BFF7-BD3B56170F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95627-D6FD-1F46-BA6A-E279FAB2B548}" type="datetimeFigureOut">
              <a:rPr lang="de-DE" smtClean="0"/>
              <a:t>20.05.24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32F90D94-94C1-3841-A57B-534F2979A4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C22CE62-7E64-C44C-9865-23415232A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C15A1-456C-9644-B8ED-F4888E6C12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04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BC5409-7B5D-054A-9290-A973BB5E7A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E03D811-554F-9746-AF33-C1515EC42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95627-D6FD-1F46-BA6A-E279FAB2B548}" type="datetimeFigureOut">
              <a:rPr lang="de-DE" smtClean="0"/>
              <a:t>20.05.24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A255C4D-3529-9A4D-8A71-8BEE2F2D93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060F6B8-3FCC-F94A-A18F-775809065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C15A1-456C-9644-B8ED-F4888E6C12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4540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91C3EA1-31D4-AE4C-A451-F648EE6673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95627-D6FD-1F46-BA6A-E279FAB2B548}" type="datetimeFigureOut">
              <a:rPr lang="de-DE" smtClean="0"/>
              <a:t>20.05.24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AA6F951-BE30-294F-89E1-8DBB8957C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3603502-5A4B-604C-94EE-B90A33243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C15A1-456C-9644-B8ED-F4888E6C12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5478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367BD3-80F8-A04D-B3AD-E6641AAD6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6C2BA37-129F-F14A-B487-D1EA52882B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E0A2F7E-E945-3C4B-A91B-471012F21C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4638CF1-9449-3946-B85A-245AB421B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95627-D6FD-1F46-BA6A-E279FAB2B548}" type="datetimeFigureOut">
              <a:rPr lang="de-DE" smtClean="0"/>
              <a:t>20.05.24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5A83ABE-C4E3-794C-9693-CC7622FCAB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81ADB06-AD6F-B442-9FB5-A99631F38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C15A1-456C-9644-B8ED-F4888E6C12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1236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4B6198-897E-9746-BCD2-B9F97F7FF2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28CD5F2D-590D-C742-9A9B-AAC29E384D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00B5363-854B-D64E-A116-EE7480E973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744DCC1-2772-5D47-A6CF-69E530A409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95627-D6FD-1F46-BA6A-E279FAB2B548}" type="datetimeFigureOut">
              <a:rPr lang="de-DE" smtClean="0"/>
              <a:t>20.05.24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2E565A4-03A1-9346-ABA5-6EA374B84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BB05650-2F6B-1B44-961A-55604433E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C15A1-456C-9644-B8ED-F4888E6C12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6510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81B6A69-DA6C-3C4E-A09A-2BEE93B010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7AB90D4-F0C9-3049-8B7C-FAEC6E9298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FBBF51E-C063-E441-AC4C-DC434C2C24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5627-D6FD-1F46-BA6A-E279FAB2B548}" type="datetimeFigureOut">
              <a:rPr lang="de-DE" smtClean="0"/>
              <a:t>20.05.24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0503238-266F-3D4E-9945-88C31B6BB8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FAB00F5-2FFD-0348-A09F-A51022D5F4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9C15A1-456C-9644-B8ED-F4888E6C12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5004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hyperlink" Target="https://www.google.at/url?sa=i&amp;url=https://www.fteval.at/content/home/plattform/mitglieder/profile/bmbwf/&amp;psig=AOvVaw1RoRl-_yhgGsXsuJLmZ_HX&amp;ust=1664268228693000&amp;source=images&amp;cd=vfe&amp;ved=0CAwQjRxqFwoTCIiO1rqIsvoCFQAAAAAdAAAAABAN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youtube.com/watch?v=EQIvwVQwLKI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Imagem 7"/>
          <p:cNvPicPr/>
          <p:nvPr/>
        </p:nvPicPr>
        <p:blipFill>
          <a:blip r:embed="rId2"/>
          <a:stretch/>
        </p:blipFill>
        <p:spPr>
          <a:xfrm rot="10800000">
            <a:off x="34735040" y="2608520"/>
            <a:ext cx="7598400" cy="421440"/>
          </a:xfrm>
          <a:prstGeom prst="rect">
            <a:avLst/>
          </a:prstGeom>
          <a:ln>
            <a:noFill/>
          </a:ln>
        </p:spPr>
      </p:pic>
      <p:pic>
        <p:nvPicPr>
          <p:cNvPr id="8" name="Bild 2">
            <a:extLst>
              <a:ext uri="{FF2B5EF4-FFF2-40B4-BE49-F238E27FC236}">
                <a16:creationId xmlns:a16="http://schemas.microsoft.com/office/drawing/2014/main" id="{89033AB7-7B62-4B40-8F1E-C41F5FEC7D7A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8428" y="5260866"/>
            <a:ext cx="1871315" cy="9816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2" descr="fteval">
            <a:hlinkClick r:id="rId4"/>
            <a:extLst>
              <a:ext uri="{FF2B5EF4-FFF2-40B4-BE49-F238E27FC236}">
                <a16:creationId xmlns:a16="http://schemas.microsoft.com/office/drawing/2014/main" id="{736FC4D0-26D7-324C-9A0B-660CBC89EB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5723" y="5499078"/>
            <a:ext cx="1580527" cy="743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F34A8571-E334-1E41-B784-10179AE0682C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5501" y="5297679"/>
            <a:ext cx="999151" cy="1079512"/>
          </a:xfrm>
          <a:prstGeom prst="rect">
            <a:avLst/>
          </a:prstGeom>
          <a:noFill/>
        </p:spPr>
      </p:pic>
      <p:pic>
        <p:nvPicPr>
          <p:cNvPr id="10" name="Picture 13">
            <a:extLst>
              <a:ext uri="{FF2B5EF4-FFF2-40B4-BE49-F238E27FC236}">
                <a16:creationId xmlns:a16="http://schemas.microsoft.com/office/drawing/2014/main" id="{A5D986D3-D532-6345-B39D-74750189C8FD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959" y="1421081"/>
            <a:ext cx="2763680" cy="2763680"/>
          </a:xfrm>
          <a:prstGeom prst="rect">
            <a:avLst/>
          </a:prstGeom>
          <a:ln>
            <a:noFill/>
          </a:ln>
        </p:spPr>
      </p:pic>
      <p:sp>
        <p:nvSpPr>
          <p:cNvPr id="13" name="CustomShape 3">
            <a:extLst>
              <a:ext uri="{FF2B5EF4-FFF2-40B4-BE49-F238E27FC236}">
                <a16:creationId xmlns:a16="http://schemas.microsoft.com/office/drawing/2014/main" id="{38AFAC45-E4E0-424C-86AC-630094D5FDF4}"/>
              </a:ext>
            </a:extLst>
          </p:cNvPr>
          <p:cNvSpPr/>
          <p:nvPr/>
        </p:nvSpPr>
        <p:spPr>
          <a:xfrm>
            <a:off x="934570" y="1349473"/>
            <a:ext cx="6249989" cy="35687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spcBef>
                <a:spcPts val="600"/>
              </a:spcBef>
            </a:pPr>
            <a:r>
              <a:rPr lang="de-AT" sz="3600" dirty="0">
                <a:solidFill>
                  <a:srgbClr val="FFC000"/>
                </a:solidFill>
                <a:latin typeface="Tw Cen MT"/>
              </a:rPr>
              <a:t>Elevator Pitch</a:t>
            </a:r>
            <a:r>
              <a:rPr lang="ru-RU" sz="3600" dirty="0">
                <a:solidFill>
                  <a:srgbClr val="FFC000"/>
                </a:solidFill>
                <a:latin typeface="Tw Cen MT"/>
              </a:rPr>
              <a:t>, презентация, нацеленная на убеждение</a:t>
            </a:r>
            <a:endParaRPr lang="ru-RU" sz="2400" dirty="0">
              <a:solidFill>
                <a:srgbClr val="FFC000"/>
              </a:solidFill>
              <a:latin typeface="Calibri" pitchFamily="34" charset="0"/>
            </a:endParaRPr>
          </a:p>
        </p:txBody>
      </p:sp>
      <p:sp>
        <p:nvSpPr>
          <p:cNvPr id="14" name="CustomShape 1">
            <a:extLst>
              <a:ext uri="{FF2B5EF4-FFF2-40B4-BE49-F238E27FC236}">
                <a16:creationId xmlns:a16="http://schemas.microsoft.com/office/drawing/2014/main" id="{B04A8C51-7F73-294E-99C2-D00C45385B0B}"/>
              </a:ext>
            </a:extLst>
          </p:cNvPr>
          <p:cNvSpPr/>
          <p:nvPr/>
        </p:nvSpPr>
        <p:spPr>
          <a:xfrm>
            <a:off x="0" y="-38100"/>
            <a:ext cx="12191999" cy="1047750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marL="4273550" indent="-4273550">
              <a:defRPr/>
            </a:pPr>
            <a:r>
              <a:rPr lang="de-AT" sz="2800" dirty="0">
                <a:solidFill>
                  <a:srgbClr val="FFFFFF"/>
                </a:solidFill>
                <a:latin typeface="Tw Cen MT"/>
              </a:rPr>
              <a:t>                       </a:t>
            </a:r>
            <a:r>
              <a:rPr lang="de-AT" dirty="0">
                <a:solidFill>
                  <a:srgbClr val="FFFFFF"/>
                </a:solidFill>
                <a:latin typeface="Tw Cen MT"/>
              </a:rPr>
              <a:t> </a:t>
            </a:r>
          </a:p>
        </p:txBody>
      </p:sp>
      <p:pic>
        <p:nvPicPr>
          <p:cNvPr id="15" name="Picture 1">
            <a:extLst>
              <a:ext uri="{FF2B5EF4-FFF2-40B4-BE49-F238E27FC236}">
                <a16:creationId xmlns:a16="http://schemas.microsoft.com/office/drawing/2014/main" id="{66809F5E-D7BE-B440-909A-86107E9052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31285"/>
            <a:ext cx="1869141" cy="85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id="{974DD0DF-6BF6-6F4F-82DC-1D2387C802E8}"/>
              </a:ext>
            </a:extLst>
          </p:cNvPr>
          <p:cNvSpPr/>
          <p:nvPr/>
        </p:nvSpPr>
        <p:spPr>
          <a:xfrm>
            <a:off x="2399743" y="308163"/>
            <a:ext cx="553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dirty="0">
                <a:solidFill>
                  <a:schemeClr val="bg1"/>
                </a:solidFill>
                <a:latin typeface="Tw Cen MT"/>
              </a:rPr>
              <a:t>Elevator Pitch</a:t>
            </a:r>
            <a:r>
              <a:rPr lang="ru-RU" dirty="0">
                <a:solidFill>
                  <a:schemeClr val="bg1"/>
                </a:solidFill>
                <a:latin typeface="Tw Cen MT"/>
              </a:rPr>
              <a:t>, презентация, нацеленная на убеждение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8045471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CustomShape 1"/>
          <p:cNvSpPr/>
          <p:nvPr/>
        </p:nvSpPr>
        <p:spPr>
          <a:xfrm>
            <a:off x="1743420" y="1139596"/>
            <a:ext cx="8703720" cy="57481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110" name="CustomShape 2"/>
          <p:cNvSpPr/>
          <p:nvPr/>
        </p:nvSpPr>
        <p:spPr>
          <a:xfrm>
            <a:off x="9191625" y="260350"/>
            <a:ext cx="1150938" cy="50323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defRPr/>
            </a:pPr>
            <a:fld id="{06CDE84C-EB89-441D-8C9E-D36F20ED38A0}" type="slidenum">
              <a:rPr lang="de-AT" sz="1200">
                <a:solidFill>
                  <a:srgbClr val="8B8B8B"/>
                </a:solidFill>
                <a:latin typeface="Calibri"/>
              </a:rPr>
              <a:pPr algn="r">
                <a:defRPr/>
              </a:pPr>
              <a:t>2</a:t>
            </a:fld>
            <a:endParaRPr/>
          </a:p>
        </p:txBody>
      </p:sp>
      <p:pic>
        <p:nvPicPr>
          <p:cNvPr id="30723" name="Imagem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552313" y="2506664"/>
            <a:ext cx="8548687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" name="CustomShape 3"/>
          <p:cNvSpPr/>
          <p:nvPr/>
        </p:nvSpPr>
        <p:spPr>
          <a:xfrm>
            <a:off x="0" y="-14288"/>
            <a:ext cx="12191999" cy="104933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defRPr/>
            </a:pPr>
            <a:r>
              <a:rPr lang="ru-RU" sz="3200" dirty="0">
                <a:solidFill>
                  <a:srgbClr val="FFFFFF"/>
                </a:solidFill>
              </a:rPr>
              <a:t>Контекст</a:t>
            </a:r>
            <a:endParaRPr dirty="0"/>
          </a:p>
        </p:txBody>
      </p:sp>
      <p:sp>
        <p:nvSpPr>
          <p:cNvPr id="113" name="CustomShape 4"/>
          <p:cNvSpPr/>
          <p:nvPr/>
        </p:nvSpPr>
        <p:spPr>
          <a:xfrm>
            <a:off x="1981201" y="1600201"/>
            <a:ext cx="8228013" cy="452437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357188" indent="-357188">
              <a:buFont typeface="Courier New"/>
              <a:buChar char="o"/>
              <a:defRPr/>
            </a:pPr>
            <a:endParaRPr lang="de-AT" sz="2800" dirty="0">
              <a:solidFill>
                <a:srgbClr val="000000"/>
              </a:solidFill>
              <a:latin typeface="Tw Cen MT" panose="020B0602020104020603" pitchFamily="34" charset="0"/>
            </a:endParaRPr>
          </a:p>
        </p:txBody>
      </p:sp>
      <p:sp>
        <p:nvSpPr>
          <p:cNvPr id="30726" name="Textfeld 1"/>
          <p:cNvSpPr txBox="1">
            <a:spLocks noChangeArrowheads="1"/>
          </p:cNvSpPr>
          <p:nvPr/>
        </p:nvSpPr>
        <p:spPr bwMode="auto">
          <a:xfrm>
            <a:off x="2030414" y="2506664"/>
            <a:ext cx="3527425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alibri" pitchFamily="34" charset="0"/>
                <a:cs typeface="DejaVu Sans"/>
              </a:rPr>
              <a:t>Челлендж</a:t>
            </a:r>
            <a:r>
              <a:rPr lang="de-DE">
                <a:latin typeface="Calibri" pitchFamily="34" charset="0"/>
                <a:cs typeface="DejaVu Sans"/>
              </a:rPr>
              <a:t> Storytelling Challenge B1</a:t>
            </a:r>
            <a:br>
              <a:rPr lang="de-DE">
                <a:latin typeface="Calibri" pitchFamily="34" charset="0"/>
                <a:cs typeface="DejaVu Sans"/>
              </a:rPr>
            </a:br>
            <a:r>
              <a:rPr lang="ru-RU">
                <a:latin typeface="Calibri" pitchFamily="34" charset="0"/>
                <a:cs typeface="DejaVu Sans"/>
              </a:rPr>
              <a:t>часть</a:t>
            </a:r>
            <a:r>
              <a:rPr lang="de-DE">
                <a:latin typeface="Calibri" pitchFamily="34" charset="0"/>
                <a:cs typeface="DejaVu Sans"/>
              </a:rPr>
              <a:t> 1 </a:t>
            </a:r>
            <a:r>
              <a:rPr lang="ru-RU">
                <a:latin typeface="Calibri" pitchFamily="34" charset="0"/>
                <a:cs typeface="DejaVu Sans"/>
              </a:rPr>
              <a:t>и часть</a:t>
            </a:r>
            <a:r>
              <a:rPr lang="de-DE">
                <a:latin typeface="Calibri" pitchFamily="34" charset="0"/>
                <a:cs typeface="DejaVu Sans"/>
              </a:rPr>
              <a:t> 2</a:t>
            </a:r>
          </a:p>
        </p:txBody>
      </p:sp>
      <p:pic>
        <p:nvPicPr>
          <p:cNvPr id="30727" name="Bild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8588" y="3134385"/>
            <a:ext cx="3095625" cy="309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8" name="Bild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47588" y="3429001"/>
            <a:ext cx="2608074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9" name="Textfeld 12"/>
          <p:cNvSpPr txBox="1">
            <a:spLocks noChangeArrowheads="1"/>
          </p:cNvSpPr>
          <p:nvPr/>
        </p:nvSpPr>
        <p:spPr bwMode="auto">
          <a:xfrm>
            <a:off x="5951539" y="2500314"/>
            <a:ext cx="41497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alibri" pitchFamily="34" charset="0"/>
                <a:cs typeface="DejaVu Sans"/>
              </a:rPr>
              <a:t>Челлендж</a:t>
            </a:r>
            <a:r>
              <a:rPr lang="de-DE">
                <a:latin typeface="Calibri" pitchFamily="34" charset="0"/>
                <a:cs typeface="DejaVu Sans"/>
              </a:rPr>
              <a:t> Lemonade Stand Challenge B1</a:t>
            </a:r>
          </a:p>
        </p:txBody>
      </p:sp>
      <p:sp>
        <p:nvSpPr>
          <p:cNvPr id="30730" name="Textfeld 4"/>
          <p:cNvSpPr txBox="1">
            <a:spLocks noChangeArrowheads="1"/>
          </p:cNvSpPr>
          <p:nvPr/>
        </p:nvSpPr>
        <p:spPr bwMode="auto">
          <a:xfrm>
            <a:off x="1743076" y="1620838"/>
            <a:ext cx="87042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Calibri" pitchFamily="34" charset="0"/>
                <a:cs typeface="DejaVu Sans"/>
              </a:rPr>
              <a:t>Увлеки своей идеей</a:t>
            </a:r>
            <a:endParaRPr lang="de-DE" sz="3200" b="1">
              <a:latin typeface="Calibri" pitchFamily="34" charset="0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357410061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CustomShape 1"/>
          <p:cNvSpPr/>
          <p:nvPr/>
        </p:nvSpPr>
        <p:spPr>
          <a:xfrm>
            <a:off x="1743420" y="1139596"/>
            <a:ext cx="8703720" cy="57481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110" name="CustomShape 2"/>
          <p:cNvSpPr/>
          <p:nvPr/>
        </p:nvSpPr>
        <p:spPr>
          <a:xfrm>
            <a:off x="9191625" y="260350"/>
            <a:ext cx="1150938" cy="50323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defRPr/>
            </a:pPr>
            <a:fld id="{5BAF254D-6CF2-4301-929A-7420AB419462}" type="slidenum">
              <a:rPr lang="de-AT" sz="1200">
                <a:solidFill>
                  <a:srgbClr val="8B8B8B"/>
                </a:solidFill>
                <a:latin typeface="Calibri"/>
              </a:rPr>
              <a:pPr algn="r">
                <a:defRPr/>
              </a:pPr>
              <a:t>3</a:t>
            </a:fld>
            <a:endParaRPr/>
          </a:p>
        </p:txBody>
      </p:sp>
      <p:pic>
        <p:nvPicPr>
          <p:cNvPr id="31747" name="Imagem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552313" y="2506664"/>
            <a:ext cx="8548687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" name="CustomShape 3"/>
          <p:cNvSpPr/>
          <p:nvPr/>
        </p:nvSpPr>
        <p:spPr>
          <a:xfrm>
            <a:off x="0" y="-14288"/>
            <a:ext cx="12191999" cy="104933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defRPr/>
            </a:pPr>
            <a:r>
              <a:rPr lang="ru-RU" sz="3200" dirty="0">
                <a:solidFill>
                  <a:schemeClr val="bg1"/>
                </a:solidFill>
                <a:latin typeface="Tw Cen MT"/>
              </a:rPr>
              <a:t>Пример</a:t>
            </a:r>
            <a:r>
              <a:rPr lang="de-AT" sz="3200" dirty="0">
                <a:solidFill>
                  <a:schemeClr val="bg1"/>
                </a:solidFill>
                <a:latin typeface="Tw Cen MT"/>
              </a:rPr>
              <a:t>: Elevator Pitch</a:t>
            </a:r>
            <a:r>
              <a:rPr lang="ru-RU" sz="3200" dirty="0">
                <a:solidFill>
                  <a:schemeClr val="bg1"/>
                </a:solidFill>
                <a:latin typeface="Tw Cen MT"/>
              </a:rPr>
              <a:t>, презентация, нацеленная на убеждение</a:t>
            </a:r>
            <a:endParaRPr dirty="0">
              <a:solidFill>
                <a:schemeClr val="bg1"/>
              </a:solidFill>
            </a:endParaRPr>
          </a:p>
        </p:txBody>
      </p:sp>
      <p:pic>
        <p:nvPicPr>
          <p:cNvPr id="31749" name="Bild 1"/>
          <p:cNvPicPr>
            <a:picLocks noChangeAspect="1"/>
          </p:cNvPicPr>
          <p:nvPr/>
        </p:nvPicPr>
        <p:blipFill>
          <a:blip r:embed="rId3"/>
          <a:srcRect l="22008" t="26968" r="21370"/>
          <a:stretch>
            <a:fillRect/>
          </a:stretch>
        </p:blipFill>
        <p:spPr bwMode="auto">
          <a:xfrm>
            <a:off x="6067426" y="2349501"/>
            <a:ext cx="3914775" cy="378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0" name="Textfeld 2"/>
          <p:cNvSpPr txBox="1">
            <a:spLocks noChangeArrowheads="1"/>
          </p:cNvSpPr>
          <p:nvPr/>
        </p:nvSpPr>
        <p:spPr bwMode="auto">
          <a:xfrm>
            <a:off x="1992314" y="6597650"/>
            <a:ext cx="8207375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900">
                <a:latin typeface="Calibri" pitchFamily="34" charset="0"/>
                <a:cs typeface="DejaVu Sans"/>
              </a:rPr>
              <a:t>Фото</a:t>
            </a:r>
            <a:r>
              <a:rPr lang="de-DE" sz="900">
                <a:latin typeface="Calibri" pitchFamily="34" charset="0"/>
                <a:cs typeface="DejaVu Sans"/>
              </a:rPr>
              <a:t>: http://www.thinkstockphotos.de/image/stock-illustration-businessman-hand-holding-stopwatch-with/506503254/popup?sq=506503254/f=CPIHVX/s=Default</a:t>
            </a:r>
          </a:p>
        </p:txBody>
      </p:sp>
      <p:sp>
        <p:nvSpPr>
          <p:cNvPr id="31751" name="Rechteck 3"/>
          <p:cNvSpPr>
            <a:spLocks noChangeArrowheads="1"/>
          </p:cNvSpPr>
          <p:nvPr/>
        </p:nvSpPr>
        <p:spPr bwMode="auto">
          <a:xfrm>
            <a:off x="2208213" y="3413126"/>
            <a:ext cx="4824412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AT" sz="2800" dirty="0" err="1">
                <a:solidFill>
                  <a:srgbClr val="000000"/>
                </a:solidFill>
                <a:latin typeface="Calibri" pitchFamily="34" charset="0"/>
                <a:cs typeface="DejaVu Sans"/>
              </a:rPr>
              <a:t>www.youtube.com</a:t>
            </a:r>
            <a:r>
              <a:rPr lang="de-AT" sz="2800" dirty="0">
                <a:solidFill>
                  <a:srgbClr val="000000"/>
                </a:solidFill>
                <a:latin typeface="Calibri" pitchFamily="34" charset="0"/>
                <a:cs typeface="DejaVu Sans"/>
              </a:rPr>
              <a:t>  </a:t>
            </a:r>
            <a:br>
              <a:rPr lang="de-AT" sz="2800" dirty="0">
                <a:solidFill>
                  <a:srgbClr val="000000"/>
                </a:solidFill>
                <a:latin typeface="Calibri" pitchFamily="34" charset="0"/>
                <a:cs typeface="DejaVu Sans"/>
              </a:rPr>
            </a:br>
            <a:r>
              <a:rPr lang="ru-RU" sz="2800" dirty="0">
                <a:solidFill>
                  <a:srgbClr val="000000"/>
                </a:solidFill>
                <a:latin typeface="Calibri" pitchFamily="34" charset="0"/>
                <a:cs typeface="DejaVu Sans"/>
              </a:rPr>
              <a:t>Например:</a:t>
            </a:r>
            <a:r>
              <a:rPr lang="de-AT" sz="2800" dirty="0">
                <a:solidFill>
                  <a:srgbClr val="000000"/>
                </a:solidFill>
                <a:latin typeface="Calibri" pitchFamily="34" charset="0"/>
                <a:cs typeface="DejaVu Sans"/>
              </a:rPr>
              <a:t> </a:t>
            </a:r>
            <a:r>
              <a:rPr lang="de-AT" sz="2800" dirty="0" err="1">
                <a:solidFill>
                  <a:srgbClr val="000000"/>
                </a:solidFill>
                <a:latin typeface="Calibri" pitchFamily="34" charset="0"/>
                <a:cs typeface="DejaVu Sans"/>
              </a:rPr>
              <a:t>creative</a:t>
            </a:r>
            <a:r>
              <a:rPr lang="de-AT" sz="2800" dirty="0">
                <a:solidFill>
                  <a:srgbClr val="000000"/>
                </a:solidFill>
                <a:latin typeface="Calibri" pitchFamily="34" charset="0"/>
                <a:cs typeface="DejaVu Sans"/>
              </a:rPr>
              <a:t> </a:t>
            </a:r>
            <a:r>
              <a:rPr lang="de-AT" sz="2800" dirty="0" err="1">
                <a:solidFill>
                  <a:srgbClr val="000000"/>
                </a:solidFill>
                <a:latin typeface="Calibri" pitchFamily="34" charset="0"/>
                <a:cs typeface="DejaVu Sans"/>
              </a:rPr>
              <a:t>pitch</a:t>
            </a:r>
            <a:r>
              <a:rPr lang="de-AT" sz="2800" dirty="0">
                <a:solidFill>
                  <a:srgbClr val="000000"/>
                </a:solidFill>
                <a:latin typeface="Calibri" pitchFamily="34" charset="0"/>
                <a:cs typeface="DejaVu Sans"/>
              </a:rPr>
              <a:t> </a:t>
            </a:r>
            <a:r>
              <a:rPr lang="de-AT" sz="2800" dirty="0" err="1">
                <a:solidFill>
                  <a:srgbClr val="000000"/>
                </a:solidFill>
                <a:latin typeface="Calibri" pitchFamily="34" charset="0"/>
                <a:cs typeface="DejaVu Sans"/>
              </a:rPr>
              <a:t>virgin</a:t>
            </a:r>
            <a:r>
              <a:rPr lang="de-AT" sz="2800" dirty="0">
                <a:solidFill>
                  <a:srgbClr val="000000"/>
                </a:solidFill>
                <a:latin typeface="Calibri" pitchFamily="34" charset="0"/>
                <a:cs typeface="DejaVu Sans"/>
              </a:rPr>
              <a:t> </a:t>
            </a:r>
            <a:r>
              <a:rPr lang="de-AT" sz="2800" dirty="0" err="1">
                <a:solidFill>
                  <a:srgbClr val="000000"/>
                </a:solidFill>
                <a:latin typeface="Calibri" pitchFamily="34" charset="0"/>
                <a:cs typeface="DejaVu Sans"/>
              </a:rPr>
              <a:t>hotels</a:t>
            </a:r>
            <a:r>
              <a:rPr lang="de-AT" sz="2800" dirty="0">
                <a:solidFill>
                  <a:srgbClr val="000000"/>
                </a:solidFill>
                <a:latin typeface="Calibri" pitchFamily="34" charset="0"/>
                <a:cs typeface="DejaVu Sans"/>
              </a:rPr>
              <a:t> (</a:t>
            </a:r>
            <a:r>
              <a:rPr lang="de-AT" sz="2800" dirty="0">
                <a:solidFill>
                  <a:srgbClr val="000000"/>
                </a:solidFill>
                <a:latin typeface="Calibri" pitchFamily="34" charset="0"/>
                <a:cs typeface="DejaVu Sans"/>
                <a:hlinkClick r:id="rId4"/>
              </a:rPr>
              <a:t>https://www.youtube.com/watch?v=EQIvwVQwLKI</a:t>
            </a:r>
            <a:r>
              <a:rPr lang="de-AT" sz="2800" dirty="0">
                <a:solidFill>
                  <a:srgbClr val="000000"/>
                </a:solidFill>
                <a:latin typeface="Calibri" pitchFamily="34" charset="0"/>
                <a:cs typeface="DejaVu Sans"/>
              </a:rPr>
              <a:t>)</a:t>
            </a:r>
          </a:p>
          <a:p>
            <a:endParaRPr lang="de-AT" sz="2800" dirty="0">
              <a:solidFill>
                <a:srgbClr val="000000"/>
              </a:solidFill>
              <a:latin typeface="Calibri" pitchFamily="34" charset="0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300946583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1766640" y="992880"/>
            <a:ext cx="8703720" cy="57481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5" name="CustomShape 2"/>
          <p:cNvSpPr/>
          <p:nvPr/>
        </p:nvSpPr>
        <p:spPr>
          <a:xfrm>
            <a:off x="9191625" y="260350"/>
            <a:ext cx="1150938" cy="50323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defRPr/>
            </a:pPr>
            <a:fld id="{314371D8-F0D1-4869-8DEA-72EA62637D0E}" type="slidenum">
              <a:rPr lang="de-AT" sz="1200">
                <a:solidFill>
                  <a:srgbClr val="8B8B8B"/>
                </a:solidFill>
                <a:latin typeface="Calibri"/>
              </a:rPr>
              <a:pPr algn="r">
                <a:defRPr/>
              </a:pPr>
              <a:t>4</a:t>
            </a:fld>
            <a:endParaRPr/>
          </a:p>
        </p:txBody>
      </p:sp>
      <p:pic>
        <p:nvPicPr>
          <p:cNvPr id="32771" name="Imagem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552313" y="2506664"/>
            <a:ext cx="8548687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" name="CustomShape 3"/>
          <p:cNvSpPr/>
          <p:nvPr/>
        </p:nvSpPr>
        <p:spPr>
          <a:xfrm>
            <a:off x="1" y="-14288"/>
            <a:ext cx="12192000" cy="1427163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defRPr/>
            </a:pPr>
            <a:r>
              <a:rPr lang="ru-RU" sz="3200" dirty="0">
                <a:solidFill>
                  <a:schemeClr val="bg1"/>
                </a:solidFill>
                <a:latin typeface="Tw Cen MT"/>
              </a:rPr>
              <a:t>Содержание</a:t>
            </a:r>
            <a:r>
              <a:rPr lang="de-AT" sz="3200" dirty="0">
                <a:solidFill>
                  <a:schemeClr val="bg1"/>
                </a:solidFill>
                <a:latin typeface="Tw Cen MT"/>
              </a:rPr>
              <a:t>: </a:t>
            </a:r>
            <a:r>
              <a:rPr lang="ru-RU" sz="3200" dirty="0">
                <a:solidFill>
                  <a:schemeClr val="bg1"/>
                </a:solidFill>
                <a:latin typeface="Tw Cen MT"/>
              </a:rPr>
              <a:t>оценка краткой презентации</a:t>
            </a:r>
            <a:r>
              <a:rPr lang="de-AT" sz="3200" dirty="0">
                <a:solidFill>
                  <a:schemeClr val="bg1"/>
                </a:solidFill>
                <a:latin typeface="Tw Cen MT"/>
              </a:rPr>
              <a:t> </a:t>
            </a:r>
            <a:br>
              <a:rPr lang="de-AT" sz="3200" dirty="0">
                <a:solidFill>
                  <a:schemeClr val="bg1"/>
                </a:solidFill>
                <a:latin typeface="Tw Cen MT"/>
              </a:rPr>
            </a:br>
            <a:r>
              <a:rPr lang="de-AT" sz="3200" dirty="0">
                <a:solidFill>
                  <a:schemeClr val="bg1"/>
                </a:solidFill>
                <a:latin typeface="Tw Cen MT"/>
              </a:rPr>
              <a:t>(Storytelling 2, </a:t>
            </a:r>
            <a:r>
              <a:rPr lang="ru-RU" sz="3200" dirty="0">
                <a:solidFill>
                  <a:schemeClr val="bg1"/>
                </a:solidFill>
                <a:latin typeface="Tw Cen MT"/>
              </a:rPr>
              <a:t>материалы для учащихся</a:t>
            </a:r>
            <a:r>
              <a:rPr lang="de-AT" sz="3200" dirty="0">
                <a:solidFill>
                  <a:schemeClr val="bg1"/>
                </a:solidFill>
                <a:latin typeface="Tw Cen MT"/>
              </a:rPr>
              <a:t>, </a:t>
            </a:r>
            <a:r>
              <a:rPr lang="ru-RU" sz="3200" dirty="0">
                <a:solidFill>
                  <a:schemeClr val="bg1"/>
                </a:solidFill>
                <a:latin typeface="Tw Cen MT"/>
              </a:rPr>
              <a:t>рабочий лист</a:t>
            </a:r>
            <a:r>
              <a:rPr lang="de-AT" sz="3200" dirty="0">
                <a:solidFill>
                  <a:schemeClr val="bg1"/>
                </a:solidFill>
                <a:latin typeface="Tw Cen MT"/>
              </a:rPr>
              <a:t> 4)</a:t>
            </a:r>
          </a:p>
        </p:txBody>
      </p:sp>
      <p:sp>
        <p:nvSpPr>
          <p:cNvPr id="98" name="CustomShape 4"/>
          <p:cNvSpPr/>
          <p:nvPr/>
        </p:nvSpPr>
        <p:spPr>
          <a:xfrm>
            <a:off x="2133601" y="1373189"/>
            <a:ext cx="8228013" cy="515143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marL="457200" indent="-457200" fontAlgn="ctr">
              <a:buFont typeface="Arial" charset="0"/>
              <a:buChar char="•"/>
            </a:pPr>
            <a:r>
              <a:rPr lang="ru-RU" sz="2600">
                <a:latin typeface="Calibri" pitchFamily="34" charset="0"/>
              </a:rPr>
              <a:t>Предприятие</a:t>
            </a:r>
            <a:r>
              <a:rPr lang="de-AT" sz="2600">
                <a:latin typeface="Calibri" pitchFamily="34" charset="0"/>
              </a:rPr>
              <a:t>, </a:t>
            </a:r>
            <a:r>
              <a:rPr lang="ru-RU" sz="2600">
                <a:latin typeface="Calibri" pitchFamily="34" charset="0"/>
              </a:rPr>
              <a:t>продукт</a:t>
            </a:r>
            <a:r>
              <a:rPr lang="de-AT" sz="2600">
                <a:latin typeface="Calibri" pitchFamily="34" charset="0"/>
              </a:rPr>
              <a:t>, </a:t>
            </a:r>
            <a:r>
              <a:rPr lang="ru-RU" sz="2600">
                <a:latin typeface="Calibri" pitchFamily="34" charset="0"/>
              </a:rPr>
              <a:t>сервис</a:t>
            </a:r>
            <a:r>
              <a:rPr lang="de-AT" sz="2600">
                <a:latin typeface="Calibri" pitchFamily="34" charset="0"/>
              </a:rPr>
              <a:t>, </a:t>
            </a:r>
            <a:r>
              <a:rPr lang="ru-RU" sz="2600">
                <a:latin typeface="Calibri" pitchFamily="34" charset="0"/>
              </a:rPr>
              <a:t>имя</a:t>
            </a:r>
            <a:r>
              <a:rPr lang="de-AT" sz="2600">
                <a:latin typeface="Calibri" pitchFamily="34" charset="0"/>
              </a:rPr>
              <a:t>, </a:t>
            </a:r>
            <a:r>
              <a:rPr lang="ru-RU" sz="2600">
                <a:latin typeface="Calibri" pitchFamily="34" charset="0"/>
              </a:rPr>
              <a:t>логотип и слоган</a:t>
            </a:r>
            <a:endParaRPr lang="de-AT" sz="2600">
              <a:latin typeface="Calibri" pitchFamily="34" charset="0"/>
            </a:endParaRPr>
          </a:p>
          <a:p>
            <a:pPr marL="457200" indent="-457200" fontAlgn="ctr">
              <a:buFont typeface="Arial" charset="0"/>
              <a:buChar char="•"/>
            </a:pPr>
            <a:r>
              <a:rPr lang="ru-RU" sz="2600">
                <a:latin typeface="Calibri" pitchFamily="34" charset="0"/>
              </a:rPr>
              <a:t>Описание продукта</a:t>
            </a:r>
            <a:endParaRPr lang="de-AT" sz="2600">
              <a:latin typeface="Calibri" pitchFamily="34" charset="0"/>
            </a:endParaRPr>
          </a:p>
          <a:p>
            <a:pPr marL="457200" indent="-457200" fontAlgn="ctr">
              <a:buFont typeface="Arial" charset="0"/>
              <a:buChar char="•"/>
            </a:pPr>
            <a:r>
              <a:rPr lang="de-AT" sz="2600">
                <a:latin typeface="Calibri" pitchFamily="34" charset="0"/>
              </a:rPr>
              <a:t>USP – </a:t>
            </a:r>
            <a:r>
              <a:rPr lang="ru-RU" sz="2600">
                <a:latin typeface="Calibri" pitchFamily="34" charset="0"/>
              </a:rPr>
              <a:t>уникальное торговое предложение</a:t>
            </a:r>
            <a:endParaRPr lang="de-AT" sz="2600">
              <a:latin typeface="Calibri" pitchFamily="34" charset="0"/>
            </a:endParaRPr>
          </a:p>
          <a:p>
            <a:pPr marL="457200" indent="-457200" fontAlgn="ctr">
              <a:buFont typeface="Arial" charset="0"/>
              <a:buChar char="•"/>
            </a:pPr>
            <a:r>
              <a:rPr lang="ru-RU" sz="2600">
                <a:latin typeface="Calibri" pitchFamily="34" charset="0"/>
              </a:rPr>
              <a:t>Стратегия маркетинга</a:t>
            </a:r>
            <a:r>
              <a:rPr lang="de-AT" sz="2600">
                <a:latin typeface="Calibri" pitchFamily="34" charset="0"/>
              </a:rPr>
              <a:t>: 4 </a:t>
            </a:r>
            <a:r>
              <a:rPr lang="ru-RU" sz="2600">
                <a:latin typeface="Calibri" pitchFamily="34" charset="0"/>
              </a:rPr>
              <a:t>Р</a:t>
            </a:r>
            <a:r>
              <a:rPr lang="de-AT" sz="2600">
                <a:latin typeface="Calibri" pitchFamily="34" charset="0"/>
              </a:rPr>
              <a:t> </a:t>
            </a:r>
            <a:br>
              <a:rPr lang="de-AT" sz="2600">
                <a:latin typeface="Calibri" pitchFamily="34" charset="0"/>
              </a:rPr>
            </a:br>
            <a:r>
              <a:rPr lang="de-AT" sz="2600">
                <a:latin typeface="Calibri" pitchFamily="34" charset="0"/>
              </a:rPr>
              <a:t>(Product, Price, Place, Promotion)</a:t>
            </a:r>
          </a:p>
          <a:p>
            <a:pPr marL="457200" indent="-457200" fontAlgn="ctr">
              <a:buFont typeface="Arial" charset="0"/>
              <a:buChar char="•"/>
            </a:pPr>
            <a:r>
              <a:rPr lang="ru-RU" sz="2600">
                <a:latin typeface="Calibri" pitchFamily="34" charset="0"/>
              </a:rPr>
              <a:t>Целевая группа</a:t>
            </a:r>
            <a:endParaRPr lang="de-AT" sz="2600">
              <a:latin typeface="Calibri" pitchFamily="34" charset="0"/>
            </a:endParaRPr>
          </a:p>
          <a:p>
            <a:pPr marL="457200" indent="-457200" fontAlgn="ctr">
              <a:buFont typeface="Arial" charset="0"/>
              <a:buChar char="•"/>
            </a:pPr>
            <a:r>
              <a:rPr lang="ru-RU" sz="2600">
                <a:latin typeface="Calibri" pitchFamily="34" charset="0"/>
              </a:rPr>
              <a:t>Рыночный потенциал</a:t>
            </a:r>
            <a:endParaRPr lang="de-AT" sz="2600">
              <a:latin typeface="Calibri" pitchFamily="34" charset="0"/>
            </a:endParaRPr>
          </a:p>
          <a:p>
            <a:pPr marL="457200" indent="-457200" fontAlgn="ctr">
              <a:buFont typeface="Arial" charset="0"/>
              <a:buChar char="•"/>
            </a:pPr>
            <a:r>
              <a:rPr lang="ru-RU" sz="2600">
                <a:latin typeface="Calibri" pitchFamily="34" charset="0"/>
              </a:rPr>
              <a:t>Дополнительная информация</a:t>
            </a:r>
            <a:endParaRPr lang="de-AT" sz="2600">
              <a:latin typeface="Calibri" pitchFamily="34" charset="0"/>
            </a:endParaRPr>
          </a:p>
          <a:p>
            <a:pPr marL="457200" indent="-457200" fontAlgn="ctr">
              <a:buFont typeface="Arial" charset="0"/>
              <a:buChar char="•"/>
            </a:pPr>
            <a:r>
              <a:rPr lang="ru-RU" sz="2600" b="1">
                <a:latin typeface="Calibri" pitchFamily="34" charset="0"/>
              </a:rPr>
              <a:t>Технология презентации и материалы</a:t>
            </a:r>
            <a:endParaRPr lang="de-AT" sz="2600" b="1">
              <a:latin typeface="Calibri" pitchFamily="34" charset="0"/>
            </a:endParaRPr>
          </a:p>
          <a:p>
            <a:pPr marL="457200" indent="-457200" fontAlgn="ctr">
              <a:buFont typeface="Arial" charset="0"/>
              <a:buChar char="•"/>
            </a:pPr>
            <a:r>
              <a:rPr lang="ru-RU" sz="2600">
                <a:latin typeface="Calibri" pitchFamily="34" charset="0"/>
              </a:rPr>
              <a:t>Организации времени (управление временем)</a:t>
            </a:r>
            <a:endParaRPr lang="de-AT" sz="26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540743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ustomShape 1"/>
          <p:cNvSpPr/>
          <p:nvPr/>
        </p:nvSpPr>
        <p:spPr>
          <a:xfrm>
            <a:off x="1766640" y="1005580"/>
            <a:ext cx="8703720" cy="57481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pPr>
              <a:defRPr/>
            </a:pPr>
            <a:endParaRPr lang="de-AT"/>
          </a:p>
        </p:txBody>
      </p:sp>
      <p:sp>
        <p:nvSpPr>
          <p:cNvPr id="90" name="CustomShape 2"/>
          <p:cNvSpPr/>
          <p:nvPr/>
        </p:nvSpPr>
        <p:spPr>
          <a:xfrm>
            <a:off x="9191625" y="260350"/>
            <a:ext cx="1150938" cy="50323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defRPr/>
            </a:pPr>
            <a:fld id="{BB19F5CE-6837-4F6C-8629-45741054F28E}" type="slidenum">
              <a:rPr lang="de-AT" sz="1200">
                <a:solidFill>
                  <a:srgbClr val="8B8B8B"/>
                </a:solidFill>
                <a:latin typeface="Calibri"/>
              </a:rPr>
              <a:pPr algn="r">
                <a:defRPr/>
              </a:pPr>
              <a:t>5</a:t>
            </a:fld>
            <a:endParaRPr lang="de-AT"/>
          </a:p>
        </p:txBody>
      </p:sp>
      <p:pic>
        <p:nvPicPr>
          <p:cNvPr id="33795" name="Imagem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552313" y="2506664"/>
            <a:ext cx="8548687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" name="CustomShape 3"/>
          <p:cNvSpPr/>
          <p:nvPr/>
        </p:nvSpPr>
        <p:spPr>
          <a:xfrm>
            <a:off x="1" y="-14288"/>
            <a:ext cx="12192000" cy="104933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defRPr/>
            </a:pPr>
            <a:r>
              <a:rPr lang="ru-RU" sz="3200" dirty="0">
                <a:solidFill>
                  <a:schemeClr val="bg1"/>
                </a:solidFill>
                <a:latin typeface="Tw Cen MT"/>
              </a:rPr>
              <a:t>Построение</a:t>
            </a:r>
            <a:r>
              <a:rPr lang="de-AT" sz="3200" dirty="0">
                <a:solidFill>
                  <a:schemeClr val="bg1"/>
                </a:solidFill>
                <a:latin typeface="Tw Cen MT"/>
              </a:rPr>
              <a:t>: </a:t>
            </a:r>
            <a:r>
              <a:rPr lang="de-AT" sz="3200" dirty="0" err="1">
                <a:solidFill>
                  <a:schemeClr val="bg1"/>
                </a:solidFill>
                <a:latin typeface="Tw Cen MT"/>
              </a:rPr>
              <a:t>Storytelling</a:t>
            </a:r>
            <a:r>
              <a:rPr lang="de-AT" sz="3200" dirty="0">
                <a:solidFill>
                  <a:schemeClr val="bg1"/>
                </a:solidFill>
                <a:latin typeface="Tw Cen MT"/>
              </a:rPr>
              <a:t> Mountain</a:t>
            </a:r>
            <a:r>
              <a:rPr lang="ru-RU" sz="3200" dirty="0">
                <a:solidFill>
                  <a:schemeClr val="bg1"/>
                </a:solidFill>
                <a:latin typeface="Tw Cen MT"/>
              </a:rPr>
              <a:t> (гора)</a:t>
            </a:r>
            <a:r>
              <a:rPr lang="de-AT" sz="3200" dirty="0">
                <a:solidFill>
                  <a:schemeClr val="bg1"/>
                </a:solidFill>
                <a:latin typeface="Tw Cen MT"/>
              </a:rPr>
              <a:t> </a:t>
            </a:r>
            <a:br>
              <a:rPr lang="de-AT" sz="3200" dirty="0">
                <a:solidFill>
                  <a:schemeClr val="bg1"/>
                </a:solidFill>
                <a:latin typeface="Tw Cen MT"/>
              </a:rPr>
            </a:br>
            <a:r>
              <a:rPr lang="de-AT" sz="3200" dirty="0">
                <a:solidFill>
                  <a:schemeClr val="bg1"/>
                </a:solidFill>
                <a:latin typeface="Tw Cen MT"/>
              </a:rPr>
              <a:t>(</a:t>
            </a:r>
            <a:r>
              <a:rPr lang="de-AT" sz="3200" dirty="0" err="1">
                <a:solidFill>
                  <a:schemeClr val="bg1"/>
                </a:solidFill>
                <a:latin typeface="Tw Cen MT"/>
              </a:rPr>
              <a:t>Storytelling</a:t>
            </a:r>
            <a:r>
              <a:rPr lang="de-AT" sz="3200" dirty="0">
                <a:solidFill>
                  <a:schemeClr val="bg1"/>
                </a:solidFill>
                <a:latin typeface="Tw Cen MT"/>
              </a:rPr>
              <a:t> 1, </a:t>
            </a:r>
            <a:r>
              <a:rPr lang="ru-RU" sz="3200" dirty="0">
                <a:solidFill>
                  <a:schemeClr val="bg1"/>
                </a:solidFill>
                <a:latin typeface="Tw Cen MT"/>
              </a:rPr>
              <a:t>рабочий лист</a:t>
            </a:r>
            <a:r>
              <a:rPr lang="de-AT" sz="3200" dirty="0">
                <a:solidFill>
                  <a:schemeClr val="bg1"/>
                </a:solidFill>
                <a:latin typeface="Tw Cen MT"/>
              </a:rPr>
              <a:t> 3)</a:t>
            </a:r>
            <a:endParaRPr lang="de-AT" dirty="0">
              <a:solidFill>
                <a:schemeClr val="bg1"/>
              </a:solidFill>
            </a:endParaRPr>
          </a:p>
        </p:txBody>
      </p:sp>
      <p:sp>
        <p:nvSpPr>
          <p:cNvPr id="7" name="Freihandform 6"/>
          <p:cNvSpPr/>
          <p:nvPr/>
        </p:nvSpPr>
        <p:spPr>
          <a:xfrm>
            <a:off x="2022475" y="1263651"/>
            <a:ext cx="8351838" cy="5362575"/>
          </a:xfrm>
          <a:custGeom>
            <a:avLst/>
            <a:gdLst>
              <a:gd name="connsiteX0" fmla="*/ 0 w 9887637"/>
              <a:gd name="connsiteY0" fmla="*/ 4832470 h 6410510"/>
              <a:gd name="connsiteX1" fmla="*/ 704850 w 9887637"/>
              <a:gd name="connsiteY1" fmla="*/ 3841870 h 6410510"/>
              <a:gd name="connsiteX2" fmla="*/ 1276350 w 9887637"/>
              <a:gd name="connsiteY2" fmla="*/ 1641595 h 6410510"/>
              <a:gd name="connsiteX3" fmla="*/ 3038475 w 9887637"/>
              <a:gd name="connsiteY3" fmla="*/ 746245 h 6410510"/>
              <a:gd name="connsiteX4" fmla="*/ 4410075 w 9887637"/>
              <a:gd name="connsiteY4" fmla="*/ 50920 h 6410510"/>
              <a:gd name="connsiteX5" fmla="*/ 7839075 w 9887637"/>
              <a:gd name="connsiteY5" fmla="*/ 2184520 h 6410510"/>
              <a:gd name="connsiteX6" fmla="*/ 8934450 w 9887637"/>
              <a:gd name="connsiteY6" fmla="*/ 2813170 h 6410510"/>
              <a:gd name="connsiteX7" fmla="*/ 9220200 w 9887637"/>
              <a:gd name="connsiteY7" fmla="*/ 4708645 h 6410510"/>
              <a:gd name="connsiteX8" fmla="*/ 9829800 w 9887637"/>
              <a:gd name="connsiteY8" fmla="*/ 6289795 h 6410510"/>
              <a:gd name="connsiteX9" fmla="*/ 9867900 w 9887637"/>
              <a:gd name="connsiteY9" fmla="*/ 6299320 h 6410510"/>
              <a:gd name="connsiteX10" fmla="*/ 9877425 w 9887637"/>
              <a:gd name="connsiteY10" fmla="*/ 6280270 h 6410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887637" h="6410510">
                <a:moveTo>
                  <a:pt x="0" y="4832470"/>
                </a:moveTo>
                <a:cubicBezTo>
                  <a:pt x="246062" y="4603076"/>
                  <a:pt x="492125" y="4373682"/>
                  <a:pt x="704850" y="3841870"/>
                </a:cubicBezTo>
                <a:cubicBezTo>
                  <a:pt x="917575" y="3310058"/>
                  <a:pt x="887413" y="2157532"/>
                  <a:pt x="1276350" y="1641595"/>
                </a:cubicBezTo>
                <a:cubicBezTo>
                  <a:pt x="1665287" y="1125658"/>
                  <a:pt x="3038475" y="746245"/>
                  <a:pt x="3038475" y="746245"/>
                </a:cubicBezTo>
                <a:cubicBezTo>
                  <a:pt x="3560762" y="481133"/>
                  <a:pt x="3609975" y="-188793"/>
                  <a:pt x="4410075" y="50920"/>
                </a:cubicBezTo>
                <a:cubicBezTo>
                  <a:pt x="5210175" y="290632"/>
                  <a:pt x="7085013" y="1724145"/>
                  <a:pt x="7839075" y="2184520"/>
                </a:cubicBezTo>
                <a:cubicBezTo>
                  <a:pt x="8593137" y="2644895"/>
                  <a:pt x="8704263" y="2392483"/>
                  <a:pt x="8934450" y="2813170"/>
                </a:cubicBezTo>
                <a:cubicBezTo>
                  <a:pt x="9164637" y="3233857"/>
                  <a:pt x="9070975" y="4129208"/>
                  <a:pt x="9220200" y="4708645"/>
                </a:cubicBezTo>
                <a:cubicBezTo>
                  <a:pt x="9369425" y="5288082"/>
                  <a:pt x="9721850" y="6024683"/>
                  <a:pt x="9829800" y="6289795"/>
                </a:cubicBezTo>
                <a:cubicBezTo>
                  <a:pt x="9937750" y="6554907"/>
                  <a:pt x="9859962" y="6300908"/>
                  <a:pt x="9867900" y="6299320"/>
                </a:cubicBezTo>
                <a:cubicBezTo>
                  <a:pt x="9875838" y="6297732"/>
                  <a:pt x="9876631" y="6289001"/>
                  <a:pt x="9877425" y="6280270"/>
                </a:cubicBezTo>
              </a:path>
            </a:pathLst>
          </a:cu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de-AT"/>
          </a:p>
        </p:txBody>
      </p:sp>
      <p:sp>
        <p:nvSpPr>
          <p:cNvPr id="8" name="Textfeld 19"/>
          <p:cNvSpPr txBox="1"/>
          <p:nvPr/>
        </p:nvSpPr>
        <p:spPr>
          <a:xfrm>
            <a:off x="4313238" y="1147764"/>
            <a:ext cx="2087562" cy="1152525"/>
          </a:xfrm>
          <a:prstGeom prst="rect">
            <a:avLst/>
          </a:prstGeom>
          <a:ln>
            <a:solidFill>
              <a:srgbClr val="39B9F6"/>
            </a:solidFill>
          </a:ln>
          <a:extLst>
            <a:ext uri="{C572A759-6A51-4108-AA02-DFA0A04FC94B}"/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spcAft>
                <a:spcPts val="600"/>
              </a:spcAft>
            </a:pPr>
            <a:r>
              <a:rPr lang="ru-RU" sz="1600" b="1">
                <a:solidFill>
                  <a:srgbClr val="000000"/>
                </a:solidFill>
                <a:latin typeface="Calibri" pitchFamily="34" charset="0"/>
              </a:rPr>
              <a:t>Центр</a:t>
            </a:r>
            <a:endParaRPr lang="de-AT" sz="1600">
              <a:solidFill>
                <a:srgbClr val="000000"/>
              </a:solidFill>
              <a:latin typeface="Calibri" pitchFamily="34" charset="0"/>
            </a:endParaRPr>
          </a:p>
          <a:p>
            <a:pPr algn="ctr">
              <a:spcAft>
                <a:spcPts val="600"/>
              </a:spcAft>
            </a:pPr>
            <a:r>
              <a:rPr lang="ru-RU" sz="1600">
                <a:solidFill>
                  <a:srgbClr val="000000"/>
                </a:solidFill>
                <a:latin typeface="Calibri" pitchFamily="34" charset="0"/>
              </a:rPr>
              <a:t>Действие</a:t>
            </a:r>
            <a:r>
              <a:rPr lang="de-AT" sz="1600">
                <a:solidFill>
                  <a:srgbClr val="000000"/>
                </a:solidFill>
                <a:latin typeface="Calibri" pitchFamily="34" charset="0"/>
              </a:rPr>
              <a:t>? </a:t>
            </a:r>
            <a:r>
              <a:rPr lang="ru-RU" sz="1600">
                <a:solidFill>
                  <a:srgbClr val="000000"/>
                </a:solidFill>
                <a:latin typeface="Calibri" pitchFamily="34" charset="0"/>
              </a:rPr>
              <a:t>Проблема</a:t>
            </a:r>
            <a:r>
              <a:rPr lang="de-AT" sz="1600">
                <a:solidFill>
                  <a:srgbClr val="000000"/>
                </a:solidFill>
                <a:latin typeface="Calibri" pitchFamily="34" charset="0"/>
              </a:rPr>
              <a:t>? </a:t>
            </a:r>
            <a:r>
              <a:rPr lang="ru-RU" sz="1600">
                <a:solidFill>
                  <a:srgbClr val="000000"/>
                </a:solidFill>
                <a:latin typeface="Calibri" pitchFamily="34" charset="0"/>
              </a:rPr>
              <a:t>Ключевой момент</a:t>
            </a:r>
            <a:r>
              <a:rPr lang="de-AT" sz="1600">
                <a:solidFill>
                  <a:srgbClr val="000000"/>
                </a:solidFill>
                <a:latin typeface="Calibri" pitchFamily="34" charset="0"/>
              </a:rPr>
              <a:t>? </a:t>
            </a:r>
          </a:p>
        </p:txBody>
      </p:sp>
      <p:sp>
        <p:nvSpPr>
          <p:cNvPr id="9" name="Textfeld 20"/>
          <p:cNvSpPr txBox="1"/>
          <p:nvPr/>
        </p:nvSpPr>
        <p:spPr>
          <a:xfrm>
            <a:off x="7056438" y="2747964"/>
            <a:ext cx="2087562" cy="752475"/>
          </a:xfrm>
          <a:prstGeom prst="rect">
            <a:avLst/>
          </a:prstGeom>
          <a:ln>
            <a:solidFill>
              <a:srgbClr val="39B9F6"/>
            </a:solidFill>
          </a:ln>
          <a:extLst>
            <a:ext uri="{C572A759-6A51-4108-AA02-DFA0A04FC94B}"/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spcAft>
                <a:spcPts val="600"/>
              </a:spcAft>
            </a:pPr>
            <a:r>
              <a:rPr lang="ru-RU" sz="1600" b="1">
                <a:solidFill>
                  <a:srgbClr val="000000"/>
                </a:solidFill>
                <a:latin typeface="Calibri" pitchFamily="34" charset="0"/>
              </a:rPr>
              <a:t>Решение</a:t>
            </a:r>
            <a:endParaRPr lang="de-AT" sz="1600">
              <a:solidFill>
                <a:srgbClr val="000000"/>
              </a:solidFill>
              <a:latin typeface="Calibri" pitchFamily="34" charset="0"/>
            </a:endParaRPr>
          </a:p>
          <a:p>
            <a:pPr algn="ctr">
              <a:spcAft>
                <a:spcPts val="600"/>
              </a:spcAft>
            </a:pPr>
            <a:r>
              <a:rPr lang="ru-RU" sz="1600">
                <a:solidFill>
                  <a:srgbClr val="000000"/>
                </a:solidFill>
                <a:latin typeface="Calibri" pitchFamily="34" charset="0"/>
              </a:rPr>
              <a:t>Понимание</a:t>
            </a:r>
            <a:endParaRPr lang="de-AT" sz="16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3" name="Textfeld 18"/>
          <p:cNvSpPr txBox="1"/>
          <p:nvPr/>
        </p:nvSpPr>
        <p:spPr>
          <a:xfrm>
            <a:off x="1927226" y="5157788"/>
            <a:ext cx="3160713" cy="1295400"/>
          </a:xfrm>
          <a:prstGeom prst="rect">
            <a:avLst/>
          </a:prstGeom>
          <a:ln>
            <a:solidFill>
              <a:srgbClr val="39B9F6"/>
            </a:solidFill>
          </a:ln>
          <a:extLst>
            <a:ext uri="{C572A759-6A51-4108-AA02-DFA0A04FC94B}"/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1600" b="1">
                <a:solidFill>
                  <a:schemeClr val="tx1"/>
                </a:solidFill>
                <a:latin typeface="Calibri" pitchFamily="34" charset="0"/>
              </a:rPr>
              <a:t>Начало</a:t>
            </a:r>
            <a:endParaRPr lang="de-AT" sz="1600">
              <a:solidFill>
                <a:schemeClr val="tx1"/>
              </a:solidFill>
              <a:latin typeface="Calibri" pitchFamily="34" charset="0"/>
            </a:endParaRPr>
          </a:p>
          <a:p>
            <a:pPr algn="ctr"/>
            <a:r>
              <a:rPr lang="ru-RU" sz="1600">
                <a:solidFill>
                  <a:schemeClr val="tx1"/>
                </a:solidFill>
                <a:latin typeface="Calibri" pitchFamily="34" charset="0"/>
              </a:rPr>
              <a:t>Кто</a:t>
            </a:r>
            <a:r>
              <a:rPr lang="de-AT" sz="1600">
                <a:solidFill>
                  <a:schemeClr val="tx1"/>
                </a:solidFill>
                <a:latin typeface="Calibri" pitchFamily="34" charset="0"/>
              </a:rPr>
              <a:t>? </a:t>
            </a:r>
            <a:r>
              <a:rPr lang="ru-RU" sz="1600">
                <a:solidFill>
                  <a:schemeClr val="tx1"/>
                </a:solidFill>
                <a:latin typeface="Calibri" pitchFamily="34" charset="0"/>
              </a:rPr>
              <a:t>Что</a:t>
            </a:r>
            <a:r>
              <a:rPr lang="de-AT" sz="1600">
                <a:solidFill>
                  <a:schemeClr val="tx1"/>
                </a:solidFill>
                <a:latin typeface="Calibri" pitchFamily="34" charset="0"/>
              </a:rPr>
              <a:t>? </a:t>
            </a:r>
            <a:r>
              <a:rPr lang="ru-RU" sz="1600">
                <a:solidFill>
                  <a:schemeClr val="tx1"/>
                </a:solidFill>
                <a:latin typeface="Calibri" pitchFamily="34" charset="0"/>
              </a:rPr>
              <a:t>Где</a:t>
            </a:r>
            <a:r>
              <a:rPr lang="de-AT" sz="1600">
                <a:solidFill>
                  <a:schemeClr val="tx1"/>
                </a:solidFill>
                <a:latin typeface="Calibri" pitchFamily="34" charset="0"/>
              </a:rPr>
              <a:t>? </a:t>
            </a:r>
            <a:r>
              <a:rPr lang="ru-RU" sz="1600">
                <a:solidFill>
                  <a:schemeClr val="tx1"/>
                </a:solidFill>
                <a:latin typeface="Calibri" pitchFamily="34" charset="0"/>
              </a:rPr>
              <a:t>Когда</a:t>
            </a:r>
            <a:r>
              <a:rPr lang="de-AT" sz="1600">
                <a:solidFill>
                  <a:schemeClr val="tx1"/>
                </a:solidFill>
                <a:latin typeface="Calibri" pitchFamily="34" charset="0"/>
              </a:rPr>
              <a:t>?</a:t>
            </a:r>
          </a:p>
          <a:p>
            <a:pPr algn="ctr"/>
            <a:r>
              <a:rPr lang="ru-RU" sz="1600" b="1">
                <a:solidFill>
                  <a:schemeClr val="tx1"/>
                </a:solidFill>
                <a:latin typeface="Calibri" pitchFamily="34" charset="0"/>
              </a:rPr>
              <a:t>Эмоциональный момент</a:t>
            </a:r>
            <a:r>
              <a:rPr lang="de-AT" sz="1600" b="1">
                <a:solidFill>
                  <a:schemeClr val="tx1"/>
                </a:solidFill>
                <a:latin typeface="Calibri" pitchFamily="34" charset="0"/>
              </a:rPr>
              <a:t> </a:t>
            </a:r>
            <a:br>
              <a:rPr lang="de-AT" sz="1600" b="1">
                <a:solidFill>
                  <a:schemeClr val="tx1"/>
                </a:solidFill>
                <a:latin typeface="Calibri" pitchFamily="34" charset="0"/>
              </a:rPr>
            </a:br>
            <a:r>
              <a:rPr lang="de-AT" sz="1600" b="1">
                <a:solidFill>
                  <a:schemeClr val="tx1"/>
                </a:solidFill>
                <a:latin typeface="Calibri" pitchFamily="34" charset="0"/>
              </a:rPr>
              <a:t>(</a:t>
            </a:r>
            <a:r>
              <a:rPr lang="ru-RU" sz="1600" b="1">
                <a:solidFill>
                  <a:schemeClr val="tx1"/>
                </a:solidFill>
                <a:latin typeface="Calibri" pitchFamily="34" charset="0"/>
              </a:rPr>
              <a:t>увлекательное видео</a:t>
            </a:r>
            <a:r>
              <a:rPr lang="de-AT" sz="1600" b="1">
                <a:solidFill>
                  <a:schemeClr val="tx1"/>
                </a:solidFill>
                <a:latin typeface="Calibri" pitchFamily="34" charset="0"/>
              </a:rPr>
              <a:t>, </a:t>
            </a:r>
            <a:r>
              <a:rPr lang="ru-RU" sz="1600" b="1">
                <a:solidFill>
                  <a:schemeClr val="tx1"/>
                </a:solidFill>
                <a:latin typeface="Calibri" pitchFamily="34" charset="0"/>
              </a:rPr>
              <a:t>юмор</a:t>
            </a:r>
            <a:r>
              <a:rPr lang="de-AT" sz="1600" b="1">
                <a:solidFill>
                  <a:schemeClr val="tx1"/>
                </a:solidFill>
                <a:latin typeface="Calibri" pitchFamily="34" charset="0"/>
              </a:rPr>
              <a:t>, … -&gt; </a:t>
            </a:r>
            <a:r>
              <a:rPr lang="ru-RU" sz="1600" b="1">
                <a:solidFill>
                  <a:schemeClr val="tx1"/>
                </a:solidFill>
                <a:latin typeface="Calibri" pitchFamily="34" charset="0"/>
              </a:rPr>
              <a:t>внимание</a:t>
            </a:r>
            <a:r>
              <a:rPr lang="de-AT" sz="1600" b="1">
                <a:solidFill>
                  <a:schemeClr val="tx1"/>
                </a:solidFill>
                <a:latin typeface="Calibri" pitchFamily="34" charset="0"/>
              </a:rPr>
              <a:t>)</a:t>
            </a:r>
          </a:p>
        </p:txBody>
      </p:sp>
      <p:sp>
        <p:nvSpPr>
          <p:cNvPr id="14" name="Textfeld 17"/>
          <p:cNvSpPr txBox="1"/>
          <p:nvPr/>
        </p:nvSpPr>
        <p:spPr>
          <a:xfrm>
            <a:off x="2208213" y="2733676"/>
            <a:ext cx="2292350" cy="911225"/>
          </a:xfrm>
          <a:prstGeom prst="rect">
            <a:avLst/>
          </a:prstGeom>
          <a:ln>
            <a:solidFill>
              <a:srgbClr val="39B9F6"/>
            </a:solidFill>
          </a:ln>
          <a:extLst>
            <a:ext uri="{C572A759-6A51-4108-AA02-DFA0A04FC94B}"/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spcAft>
                <a:spcPts val="600"/>
              </a:spcAft>
            </a:pPr>
            <a:r>
              <a:rPr lang="ru-RU" sz="1600" b="1">
                <a:solidFill>
                  <a:srgbClr val="000000"/>
                </a:solidFill>
                <a:latin typeface="Calibri" pitchFamily="34" charset="0"/>
              </a:rPr>
              <a:t>Подъём, нарастание</a:t>
            </a:r>
            <a:endParaRPr lang="de-AT" sz="1600">
              <a:solidFill>
                <a:srgbClr val="000000"/>
              </a:solidFill>
              <a:latin typeface="Calibri" pitchFamily="34" charset="0"/>
            </a:endParaRPr>
          </a:p>
          <a:p>
            <a:pPr algn="ctr">
              <a:spcAft>
                <a:spcPts val="600"/>
              </a:spcAft>
            </a:pPr>
            <a:r>
              <a:rPr lang="ru-RU" sz="1600">
                <a:solidFill>
                  <a:srgbClr val="000000"/>
                </a:solidFill>
                <a:latin typeface="Calibri" pitchFamily="34" charset="0"/>
              </a:rPr>
              <a:t>События</a:t>
            </a:r>
            <a:r>
              <a:rPr lang="de-AT" sz="1600">
                <a:solidFill>
                  <a:srgbClr val="000000"/>
                </a:solidFill>
                <a:latin typeface="Calibri" pitchFamily="34" charset="0"/>
              </a:rPr>
              <a:t>, </a:t>
            </a:r>
            <a:r>
              <a:rPr lang="ru-RU" sz="1600">
                <a:solidFill>
                  <a:srgbClr val="000000"/>
                </a:solidFill>
                <a:latin typeface="Calibri" pitchFamily="34" charset="0"/>
              </a:rPr>
              <a:t>ключи</a:t>
            </a:r>
            <a:r>
              <a:rPr lang="de-AT" sz="1600">
                <a:solidFill>
                  <a:srgbClr val="000000"/>
                </a:solidFill>
                <a:latin typeface="Calibri" pitchFamily="34" charset="0"/>
              </a:rPr>
              <a:t>, </a:t>
            </a:r>
            <a:r>
              <a:rPr lang="ru-RU" sz="1600">
                <a:solidFill>
                  <a:srgbClr val="000000"/>
                </a:solidFill>
                <a:latin typeface="Calibri" pitchFamily="34" charset="0"/>
              </a:rPr>
              <a:t>стимул</a:t>
            </a:r>
            <a:endParaRPr lang="de-AT" sz="16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5" name="Textfeld 21"/>
          <p:cNvSpPr txBox="1"/>
          <p:nvPr/>
        </p:nvSpPr>
        <p:spPr>
          <a:xfrm>
            <a:off x="8040689" y="5087938"/>
            <a:ext cx="2257425" cy="1365250"/>
          </a:xfrm>
          <a:prstGeom prst="rect">
            <a:avLst/>
          </a:prstGeom>
          <a:ln>
            <a:solidFill>
              <a:srgbClr val="39B9F6"/>
            </a:solidFill>
          </a:ln>
          <a:extLst>
            <a:ext uri="{C572A759-6A51-4108-AA02-DFA0A04FC94B}"/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1600" b="1">
                <a:solidFill>
                  <a:schemeClr val="tx1"/>
                </a:solidFill>
                <a:latin typeface="Calibri" pitchFamily="34" charset="0"/>
              </a:rPr>
              <a:t>Окончание</a:t>
            </a:r>
            <a:endParaRPr lang="de-AT" sz="1600">
              <a:solidFill>
                <a:schemeClr val="tx1"/>
              </a:solidFill>
              <a:latin typeface="Calibri" pitchFamily="34" charset="0"/>
            </a:endParaRPr>
          </a:p>
          <a:p>
            <a:pPr algn="ctr"/>
            <a:r>
              <a:rPr lang="de-AT" sz="1600">
                <a:solidFill>
                  <a:schemeClr val="tx1"/>
                </a:solidFill>
                <a:latin typeface="Calibri" pitchFamily="34" charset="0"/>
              </a:rPr>
              <a:t>… </a:t>
            </a:r>
            <a:r>
              <a:rPr lang="ru-RU" sz="1600">
                <a:solidFill>
                  <a:schemeClr val="tx1"/>
                </a:solidFill>
                <a:latin typeface="Calibri" pitchFamily="34" charset="0"/>
              </a:rPr>
              <a:t>в конце</a:t>
            </a:r>
            <a:r>
              <a:rPr lang="de-AT" sz="1600">
                <a:solidFill>
                  <a:schemeClr val="tx1"/>
                </a:solidFill>
                <a:latin typeface="Calibri" pitchFamily="34" charset="0"/>
              </a:rPr>
              <a:t> …</a:t>
            </a:r>
          </a:p>
          <a:p>
            <a:pPr algn="ctr"/>
            <a:r>
              <a:rPr lang="ru-RU" sz="1600" b="1">
                <a:solidFill>
                  <a:schemeClr val="tx1"/>
                </a:solidFill>
                <a:latin typeface="Calibri" pitchFamily="34" charset="0"/>
              </a:rPr>
              <a:t>Эмоциональный момент</a:t>
            </a:r>
            <a:r>
              <a:rPr lang="de-AT" sz="1600" b="1">
                <a:solidFill>
                  <a:schemeClr val="tx1"/>
                </a:solidFill>
                <a:latin typeface="Calibri" pitchFamily="34" charset="0"/>
              </a:rPr>
              <a:t> (</a:t>
            </a:r>
            <a:r>
              <a:rPr lang="ru-RU" sz="1600" b="1">
                <a:solidFill>
                  <a:schemeClr val="tx1"/>
                </a:solidFill>
                <a:latin typeface="Calibri" pitchFamily="34" charset="0"/>
              </a:rPr>
              <a:t>контраст с началом</a:t>
            </a:r>
            <a:r>
              <a:rPr lang="de-AT" sz="1600" b="1">
                <a:solidFill>
                  <a:schemeClr val="tx1"/>
                </a:solidFill>
                <a:latin typeface="Calibri" pitchFamily="34" charset="0"/>
              </a:rPr>
              <a:t>)</a:t>
            </a:r>
          </a:p>
        </p:txBody>
      </p:sp>
      <p:pic>
        <p:nvPicPr>
          <p:cNvPr id="33803" name="Grafik 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306480" flipH="1">
            <a:off x="2376488" y="4262438"/>
            <a:ext cx="33655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4" name="Grafik 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306480" flipH="1">
            <a:off x="3394075" y="1838325"/>
            <a:ext cx="33655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5" name="Grafik 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306480" flipH="1">
            <a:off x="7080250" y="1725614"/>
            <a:ext cx="338138" cy="56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6" name="Grafik 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306480" flipH="1">
            <a:off x="9504363" y="3959225"/>
            <a:ext cx="33655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7" name="Textfeld 1"/>
          <p:cNvSpPr txBox="1">
            <a:spLocks noChangeArrowheads="1"/>
          </p:cNvSpPr>
          <p:nvPr/>
        </p:nvSpPr>
        <p:spPr bwMode="auto">
          <a:xfrm>
            <a:off x="5475289" y="3789363"/>
            <a:ext cx="2160587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latin typeface="Calibri" pitchFamily="34" charset="0"/>
                <a:cs typeface="DejaVu Sans"/>
              </a:rPr>
              <a:t>Истории</a:t>
            </a:r>
            <a:r>
              <a:rPr lang="de-AT" sz="1600" b="1">
                <a:latin typeface="Calibri" pitchFamily="34" charset="0"/>
                <a:cs typeface="DejaVu Sans"/>
              </a:rPr>
              <a:t>:</a:t>
            </a:r>
            <a:r>
              <a:rPr lang="de-AT" sz="1600">
                <a:latin typeface="Calibri" pitchFamily="34" charset="0"/>
                <a:cs typeface="DejaVu Sans"/>
              </a:rPr>
              <a:t> </a:t>
            </a:r>
            <a:br>
              <a:rPr lang="de-AT" sz="1600">
                <a:latin typeface="Calibri" pitchFamily="34" charset="0"/>
                <a:cs typeface="DejaVu Sans"/>
              </a:rPr>
            </a:br>
            <a:r>
              <a:rPr lang="ru-RU" sz="1600">
                <a:latin typeface="Calibri" pitchFamily="34" charset="0"/>
                <a:cs typeface="DejaVu Sans"/>
              </a:rPr>
              <a:t>Стимуляция процесса мышления</a:t>
            </a:r>
            <a:r>
              <a:rPr lang="de-AT" sz="1600">
                <a:latin typeface="Calibri" pitchFamily="34" charset="0"/>
                <a:cs typeface="DejaVu Sans"/>
              </a:rPr>
              <a:t>, </a:t>
            </a:r>
            <a:r>
              <a:rPr lang="ru-RU" sz="1600">
                <a:latin typeface="Calibri" pitchFamily="34" charset="0"/>
                <a:cs typeface="DejaVu Sans"/>
              </a:rPr>
              <a:t>сравнение с собственной жизнью</a:t>
            </a:r>
            <a:r>
              <a:rPr lang="de-AT" sz="1600">
                <a:latin typeface="Calibri" pitchFamily="34" charset="0"/>
                <a:cs typeface="DejaVu Sans"/>
              </a:rPr>
              <a:t>, </a:t>
            </a:r>
            <a:r>
              <a:rPr lang="ru-RU" sz="1600">
                <a:latin typeface="Calibri" pitchFamily="34" charset="0"/>
                <a:cs typeface="DejaVu Sans"/>
              </a:rPr>
              <a:t>описанный и решённый конфликт</a:t>
            </a:r>
            <a:r>
              <a:rPr lang="de-AT" sz="1600">
                <a:latin typeface="Calibri" pitchFamily="34" charset="0"/>
                <a:cs typeface="DejaVu Sans"/>
              </a:rPr>
              <a:t> = </a:t>
            </a:r>
            <a:r>
              <a:rPr lang="ru-RU" sz="1600">
                <a:latin typeface="Calibri" pitchFamily="34" charset="0"/>
                <a:cs typeface="DejaVu Sans"/>
              </a:rPr>
              <a:t>увлекает</a:t>
            </a:r>
            <a:endParaRPr lang="de-AT" sz="1600">
              <a:latin typeface="Calibri" pitchFamily="34" charset="0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350892106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CustomShape 1"/>
          <p:cNvSpPr/>
          <p:nvPr/>
        </p:nvSpPr>
        <p:spPr>
          <a:xfrm>
            <a:off x="1766640" y="992880"/>
            <a:ext cx="8703720" cy="57481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5" name="CustomShape 2"/>
          <p:cNvSpPr/>
          <p:nvPr/>
        </p:nvSpPr>
        <p:spPr>
          <a:xfrm>
            <a:off x="9191625" y="260350"/>
            <a:ext cx="1150938" cy="50323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defRPr/>
            </a:pPr>
            <a:fld id="{2347CCAF-7131-4A51-A6C9-3E77B141F598}" type="slidenum">
              <a:rPr lang="de-AT" sz="1200">
                <a:solidFill>
                  <a:srgbClr val="8B8B8B"/>
                </a:solidFill>
                <a:latin typeface="Calibri"/>
              </a:rPr>
              <a:pPr algn="r">
                <a:defRPr/>
              </a:pPr>
              <a:t>6</a:t>
            </a:fld>
            <a:endParaRPr/>
          </a:p>
        </p:txBody>
      </p:sp>
      <p:pic>
        <p:nvPicPr>
          <p:cNvPr id="34819" name="Imagem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552313" y="2506664"/>
            <a:ext cx="8548687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7" name="CustomShape 3"/>
          <p:cNvSpPr/>
          <p:nvPr/>
        </p:nvSpPr>
        <p:spPr>
          <a:xfrm>
            <a:off x="1" y="-14288"/>
            <a:ext cx="12192000" cy="104933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defRPr/>
            </a:pPr>
            <a:r>
              <a:rPr lang="ru-RU" sz="3200" dirty="0">
                <a:solidFill>
                  <a:srgbClr val="FFFFFF"/>
                </a:solidFill>
              </a:rPr>
              <a:t>Техника презентации и материалы</a:t>
            </a:r>
            <a:endParaRPr dirty="0"/>
          </a:p>
        </p:txBody>
      </p:sp>
      <p:graphicFrame>
        <p:nvGraphicFramePr>
          <p:cNvPr id="2" name="Diagramm 1"/>
          <p:cNvGraphicFramePr/>
          <p:nvPr/>
        </p:nvGraphicFramePr>
        <p:xfrm>
          <a:off x="2063552" y="1263600"/>
          <a:ext cx="8136904" cy="5117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2228516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297</Words>
  <Application>Microsoft Macintosh PowerPoint</Application>
  <PresentationFormat>Breitbild</PresentationFormat>
  <Paragraphs>43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Courier New</vt:lpstr>
      <vt:lpstr>DejaVu Sans</vt:lpstr>
      <vt:lpstr>Tw Cen MT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Johannes Lindner</dc:creator>
  <cp:lastModifiedBy>Johannes Lindner</cp:lastModifiedBy>
  <cp:revision>59</cp:revision>
  <dcterms:created xsi:type="dcterms:W3CDTF">2022-09-13T07:34:04Z</dcterms:created>
  <dcterms:modified xsi:type="dcterms:W3CDTF">2024-05-20T05:36:45Z</dcterms:modified>
</cp:coreProperties>
</file>