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  <p:sldMasterId id="2147483661" r:id="rId5"/>
  </p:sldMasterIdLst>
  <p:notesMasterIdLst>
    <p:notesMasterId r:id="rId33"/>
  </p:notesMasterIdLst>
  <p:sldIdLst>
    <p:sldId id="282" r:id="rId6"/>
    <p:sldId id="257" r:id="rId7"/>
    <p:sldId id="283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  <p:sldId id="281" r:id="rId31"/>
    <p:sldId id="284" r:id="rId32"/>
  </p:sldIdLst>
  <p:sldSz cx="9144000" cy="6858000" type="screen4x3"/>
  <p:notesSz cx="7559675" cy="106918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4AD1E"/>
    <a:srgbClr val="E5007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945"/>
    <p:restoredTop sz="94592"/>
  </p:normalViewPr>
  <p:slideViewPr>
    <p:cSldViewPr snapToGrid="0" snapToObjects="1">
      <p:cViewPr varScale="1">
        <p:scale>
          <a:sx n="99" d="100"/>
          <a:sy n="99" d="100"/>
        </p:scale>
        <p:origin x="-96" y="-1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34" Type="http://schemas.openxmlformats.org/officeDocument/2006/relationships/presProps" Target="presProp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slide" Target="slides/slide24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slide" Target="slides/slide27.xml"/><Relationship Id="rId37" Type="http://schemas.openxmlformats.org/officeDocument/2006/relationships/tableStyles" Target="tableStyle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theme" Target="theme/theme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slide" Target="slides/slide2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276600" cy="5365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281488" y="0"/>
            <a:ext cx="3276600" cy="5365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B3B64FD-F687-46DA-ABAC-30E2457104D6}" type="datetimeFigureOut">
              <a:rPr lang="en-US"/>
              <a:pPr/>
              <a:t>8/11/2016</a:t>
            </a:fld>
            <a:endParaRPr lang="sl-SI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4775" y="1336675"/>
            <a:ext cx="4810125" cy="36083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55650" y="5145088"/>
            <a:ext cx="6048375" cy="42100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10155238"/>
            <a:ext cx="3276600" cy="5365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281488" y="10155238"/>
            <a:ext cx="3276600" cy="5365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772BF47-9D97-4D51-BCD5-D4E1E914A07C}" type="slidenum">
              <a:rPr lang="en-US"/>
              <a:pPr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18278533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72BF47-9D97-4D51-BCD5-D4E1E914A07C}" type="slidenum">
              <a:rPr lang="en-US"/>
              <a:pPr/>
              <a:t>2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378105369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72BF47-9D97-4D51-BCD5-D4E1E914A07C}" type="slidenum">
              <a:rPr lang="en-US"/>
              <a:pPr/>
              <a:t>12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13377368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72BF47-9D97-4D51-BCD5-D4E1E914A07C}" type="slidenum">
              <a:rPr lang="en-US"/>
              <a:pPr/>
              <a:t>13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49952658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72BF47-9D97-4D51-BCD5-D4E1E914A07C}" type="slidenum">
              <a:rPr lang="en-US"/>
              <a:pPr/>
              <a:t>14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139636574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72BF47-9D97-4D51-BCD5-D4E1E914A07C}" type="slidenum">
              <a:rPr lang="en-US"/>
              <a:pPr/>
              <a:t>15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99892647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72BF47-9D97-4D51-BCD5-D4E1E914A07C}" type="slidenum">
              <a:rPr lang="en-US"/>
              <a:pPr/>
              <a:t>16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253695362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72BF47-9D97-4D51-BCD5-D4E1E914A07C}" type="slidenum">
              <a:rPr lang="en-US"/>
              <a:pPr/>
              <a:t>4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392419963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72BF47-9D97-4D51-BCD5-D4E1E914A07C}" type="slidenum">
              <a:rPr lang="en-US"/>
              <a:pPr/>
              <a:t>5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113249472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72BF47-9D97-4D51-BCD5-D4E1E914A07C}" type="slidenum">
              <a:rPr lang="en-US"/>
              <a:pPr/>
              <a:t>6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101782310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72BF47-9D97-4D51-BCD5-D4E1E914A07C}" type="slidenum">
              <a:rPr lang="en-US"/>
              <a:pPr/>
              <a:t>7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183810461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72BF47-9D97-4D51-BCD5-D4E1E914A07C}" type="slidenum">
              <a:rPr lang="en-US"/>
              <a:pPr/>
              <a:t>8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423038915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72BF47-9D97-4D51-BCD5-D4E1E914A07C}" type="slidenum">
              <a:rPr lang="en-US"/>
              <a:pPr/>
              <a:t>9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268943947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72BF47-9D97-4D51-BCD5-D4E1E914A07C}" type="slidenum">
              <a:rPr lang="en-US"/>
              <a:pPr/>
              <a:t>10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41492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72BF47-9D97-4D51-BCD5-D4E1E914A07C}" type="slidenum">
              <a:rPr lang="en-US"/>
              <a:pPr/>
              <a:t>11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38766183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30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pic>
        <p:nvPicPr>
          <p:cNvPr id="34" name="Picture 33"/>
          <p:cNvPicPr/>
          <p:nvPr/>
        </p:nvPicPr>
        <p:blipFill>
          <a:blip r:embed="rId2"/>
          <a:stretch/>
        </p:blipFill>
        <p:spPr>
          <a:xfrm>
            <a:off x="2079000" y="1604520"/>
            <a:ext cx="4984920" cy="3977280"/>
          </a:xfrm>
          <a:prstGeom prst="rect">
            <a:avLst/>
          </a:prstGeom>
          <a:ln>
            <a:noFill/>
          </a:ln>
        </p:spPr>
      </p:pic>
      <p:pic>
        <p:nvPicPr>
          <p:cNvPr id="35" name="Picture 34"/>
          <p:cNvPicPr/>
          <p:nvPr/>
        </p:nvPicPr>
        <p:blipFill>
          <a:blip r:embed="rId2"/>
          <a:stretch/>
        </p:blipFill>
        <p:spPr>
          <a:xfrm>
            <a:off x="2079000" y="1604520"/>
            <a:ext cx="4984920" cy="397728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39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4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4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44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4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49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50" name="PlaceHolder 4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5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53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54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5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57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58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6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61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6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64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65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66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6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69" name="PlaceHolder 3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pic>
        <p:nvPicPr>
          <p:cNvPr id="70" name="Picture 69"/>
          <p:cNvPicPr/>
          <p:nvPr/>
        </p:nvPicPr>
        <p:blipFill>
          <a:blip r:embed="rId2"/>
          <a:stretch/>
        </p:blipFill>
        <p:spPr>
          <a:xfrm>
            <a:off x="2079000" y="1604520"/>
            <a:ext cx="4984920" cy="3977280"/>
          </a:xfrm>
          <a:prstGeom prst="rect">
            <a:avLst/>
          </a:prstGeom>
          <a:ln>
            <a:noFill/>
          </a:ln>
        </p:spPr>
      </p:pic>
      <p:pic>
        <p:nvPicPr>
          <p:cNvPr id="71" name="Picture 70"/>
          <p:cNvPicPr/>
          <p:nvPr/>
        </p:nvPicPr>
        <p:blipFill>
          <a:blip r:embed="rId2"/>
          <a:stretch/>
        </p:blipFill>
        <p:spPr>
          <a:xfrm>
            <a:off x="2079000" y="1604520"/>
            <a:ext cx="4984920" cy="397728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4" name="PlaceHolder 4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4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r>
              <a:rPr lang="de-AT" sz="4400">
                <a:latin typeface="Arial"/>
              </a:rPr>
              <a:t>Format des Titeltextes durch Klicken bearbeiten</a:t>
            </a:r>
            <a:endParaRPr/>
          </a:p>
        </p:txBody>
      </p:sp>
      <p:sp>
        <p:nvSpPr>
          <p:cNvPr id="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>
            <a:pPr>
              <a:buSzPct val="45000"/>
              <a:buFont typeface="StarSymbol"/>
              <a:buChar char=""/>
            </a:pPr>
            <a:r>
              <a:rPr lang="de-AT" sz="3200">
                <a:latin typeface="Arial"/>
              </a:rPr>
              <a:t>Format des Gliederungstextes durch Klicken bearbeiten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de-AT" sz="2800">
                <a:latin typeface="Arial"/>
              </a:rPr>
              <a:t>Zweite Gliederungsebene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de-AT" sz="2400">
                <a:latin typeface="Arial"/>
              </a:rPr>
              <a:t>Dritte Gliederungsebene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de-AT" sz="2000">
                <a:latin typeface="Arial"/>
              </a:rPr>
              <a:t>Vierte Gliederungsebene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de-AT" sz="2000">
                <a:latin typeface="Arial"/>
              </a:rPr>
              <a:t>Fünfte Gliederungsebene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de-AT" sz="2000">
                <a:latin typeface="Arial"/>
              </a:rPr>
              <a:t>Sechste Gliederungsebene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de-AT" sz="2000">
                <a:latin typeface="Arial"/>
              </a:rPr>
              <a:t>Siebte Gliederungsebene</a:t>
            </a:r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4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r>
              <a:rPr lang="de-AT" sz="4400">
                <a:latin typeface="Arial"/>
              </a:rPr>
              <a:t>Format des Titeltextes durch Klicken bearbeiten</a:t>
            </a:r>
            <a:endParaRPr/>
          </a:p>
        </p:txBody>
      </p:sp>
      <p:sp>
        <p:nvSpPr>
          <p:cNvPr id="3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>
            <a:pPr>
              <a:buSzPct val="45000"/>
              <a:buFont typeface="StarSymbol"/>
              <a:buChar char=""/>
            </a:pPr>
            <a:r>
              <a:rPr lang="de-AT" sz="3200">
                <a:latin typeface="Arial"/>
              </a:rPr>
              <a:t>Format des Gliederungstextes durch Klicken bearbeiten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de-AT" sz="2800">
                <a:latin typeface="Arial"/>
              </a:rPr>
              <a:t>Zweite Gliederungsebene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de-AT" sz="2400">
                <a:latin typeface="Arial"/>
              </a:rPr>
              <a:t>Dritte Gliederungsebene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de-AT" sz="2000">
                <a:latin typeface="Arial"/>
              </a:rPr>
              <a:t>Vierte Gliederungsebene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de-AT" sz="2000">
                <a:latin typeface="Arial"/>
              </a:rPr>
              <a:t>Fünfte Gliederungsebene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de-AT" sz="2000">
                <a:latin typeface="Arial"/>
              </a:rPr>
              <a:t>Sechste Gliederungsebene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de-AT" sz="2000">
                <a:latin typeface="Arial"/>
              </a:rPr>
              <a:t>Siebte Gliederungsebene</a:t>
            </a:r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6.jpeg"/><Relationship Id="rId10" Type="http://schemas.openxmlformats.org/officeDocument/2006/relationships/image" Target="../media/image11.png"/><Relationship Id="rId4" Type="http://schemas.openxmlformats.org/officeDocument/2006/relationships/image" Target="../media/image5.png"/><Relationship Id="rId9" Type="http://schemas.openxmlformats.org/officeDocument/2006/relationships/image" Target="../media/image10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9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24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2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e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1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3.png"/><Relationship Id="rId7" Type="http://schemas.openxmlformats.org/officeDocument/2006/relationships/image" Target="../media/image1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7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2" name="Imagem 7"/>
          <p:cNvPicPr/>
          <p:nvPr/>
        </p:nvPicPr>
        <p:blipFill>
          <a:blip r:embed="rId2"/>
          <a:stretch/>
        </p:blipFill>
        <p:spPr>
          <a:xfrm rot="10800000">
            <a:off x="34504920" y="2505960"/>
            <a:ext cx="8548200" cy="474120"/>
          </a:xfrm>
          <a:prstGeom prst="rect">
            <a:avLst/>
          </a:prstGeom>
          <a:ln>
            <a:noFill/>
          </a:ln>
        </p:spPr>
      </p:pic>
      <p:sp>
        <p:nvSpPr>
          <p:cNvPr id="73" name="CustomShape 1"/>
          <p:cNvSpPr/>
          <p:nvPr/>
        </p:nvSpPr>
        <p:spPr>
          <a:xfrm>
            <a:off x="0" y="-38880"/>
            <a:ext cx="9142560" cy="1047960"/>
          </a:xfrm>
          <a:prstGeom prst="rect">
            <a:avLst/>
          </a:prstGeom>
          <a:solidFill>
            <a:srgbClr val="00AE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 marL="4273550" indent="-4273550"/>
            <a:r>
              <a:rPr dirty="0" smtClean="0"/>
              <a:t>                        </a:t>
            </a:r>
            <a:r>
              <a:rPr lang="de-AT" strike="noStrike" dirty="0" smtClean="0">
                <a:solidFill>
                  <a:srgbClr val="FFFFFF"/>
                </a:solidFill>
                <a:latin typeface="Tw Cen MT"/>
              </a:rPr>
              <a:t>Izziv B2: Razprava: </a:t>
            </a:r>
            <a:r>
              <a:rPr lang="de-AT" dirty="0" err="1" smtClean="0">
                <a:solidFill>
                  <a:srgbClr val="FFFFFF"/>
                </a:solidFill>
                <a:latin typeface="Tw Cen MT"/>
              </a:rPr>
              <a:t>Debatn</a:t>
            </a:r>
            <a:r>
              <a:rPr lang="sl-SI" dirty="0" smtClean="0">
                <a:solidFill>
                  <a:srgbClr val="FFFFFF"/>
                </a:solidFill>
                <a:latin typeface="Tw Cen MT"/>
              </a:rPr>
              <a:t>i klub</a:t>
            </a:r>
            <a:endParaRPr lang="sl-SI" dirty="0">
              <a:solidFill>
                <a:srgbClr val="FFFFFF"/>
              </a:solidFill>
              <a:latin typeface="Tw Cen MT"/>
              <a:ea typeface="DejaVu Sans"/>
            </a:endParaRPr>
          </a:p>
        </p:txBody>
      </p:sp>
      <p:pic>
        <p:nvPicPr>
          <p:cNvPr id="74" name="Picture 1"/>
          <p:cNvPicPr/>
          <p:nvPr/>
        </p:nvPicPr>
        <p:blipFill>
          <a:blip r:embed="rId3"/>
          <a:stretch/>
        </p:blipFill>
        <p:spPr>
          <a:xfrm>
            <a:off x="0" y="12960"/>
            <a:ext cx="2132280" cy="852120"/>
          </a:xfrm>
          <a:prstGeom prst="rect">
            <a:avLst/>
          </a:prstGeom>
          <a:ln>
            <a:noFill/>
          </a:ln>
        </p:spPr>
      </p:pic>
      <p:sp>
        <p:nvSpPr>
          <p:cNvPr id="75" name="CustomShape 2"/>
          <p:cNvSpPr/>
          <p:nvPr/>
        </p:nvSpPr>
        <p:spPr>
          <a:xfrm>
            <a:off x="146580" y="1182280"/>
            <a:ext cx="8623080" cy="5205600"/>
          </a:xfrm>
          <a:prstGeom prst="rect">
            <a:avLst/>
          </a:prstGeom>
          <a:solidFill>
            <a:schemeClr val="bg1">
              <a:alpha val="95000"/>
            </a:schemeClr>
          </a:solidFill>
          <a:ln>
            <a:noFill/>
          </a:ln>
          <a:scene3d>
            <a:camera prst="perspectiveBelow" fov="1500000">
              <a:rot lat="60000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/>
          <a:lstStyle/>
          <a:p>
            <a:endParaRPr lang="de-DE" dirty="0"/>
          </a:p>
        </p:txBody>
      </p:sp>
      <p:sp>
        <p:nvSpPr>
          <p:cNvPr id="77" name="CustomShape 3"/>
          <p:cNvSpPr/>
          <p:nvPr/>
        </p:nvSpPr>
        <p:spPr>
          <a:xfrm>
            <a:off x="459720" y="1834607"/>
            <a:ext cx="5137516" cy="3569917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>
              <a:spcBef>
                <a:spcPts val="600"/>
              </a:spcBef>
            </a:pPr>
            <a:r>
              <a:rPr lang="de-AT" sz="3000" b="1" dirty="0" smtClean="0">
                <a:solidFill>
                  <a:srgbClr val="64AD1E"/>
                </a:solidFill>
                <a:latin typeface="Calibri" charset="0"/>
              </a:rPr>
              <a:t>Izziv B1: </a:t>
            </a:r>
            <a:r>
              <a:rPr lang="sl-SI" sz="3000" b="1" dirty="0" smtClean="0">
                <a:solidFill>
                  <a:srgbClr val="64AD1E"/>
                </a:solidFill>
                <a:latin typeface="Calibri" charset="0"/>
              </a:rPr>
              <a:t>R</a:t>
            </a:r>
            <a:r>
              <a:rPr lang="de-AT" sz="3000" b="1" dirty="0" err="1" smtClean="0">
                <a:solidFill>
                  <a:srgbClr val="64AD1E"/>
                </a:solidFill>
                <a:latin typeface="Calibri" charset="0"/>
              </a:rPr>
              <a:t>azprava</a:t>
            </a:r>
            <a:endParaRPr lang="sl-SI" sz="3000" b="1" strike="noStrike" dirty="0" smtClean="0">
              <a:solidFill>
                <a:srgbClr val="64AD1E"/>
              </a:solidFill>
              <a:latin typeface="Calibri" charset="0"/>
              <a:ea typeface="Calibri" charset="0"/>
              <a:cs typeface="Calibri" charset="0"/>
            </a:endParaRPr>
          </a:p>
          <a:p>
            <a:pPr>
              <a:spcBef>
                <a:spcPts val="600"/>
              </a:spcBef>
            </a:pPr>
            <a:r>
              <a:rPr lang="de-AT" b="1" dirty="0" smtClean="0">
                <a:solidFill>
                  <a:srgbClr val="64AD1E"/>
                </a:solidFill>
                <a:latin typeface="Calibri" charset="0"/>
              </a:rPr>
              <a:t>Znam oblikovati svoje mnenje in o njem razpravljati.   </a:t>
            </a:r>
            <a:r>
              <a:rPr dirty="0" smtClean="0"/>
              <a:t> </a:t>
            </a:r>
            <a:endParaRPr lang="sl-SI" dirty="0" smtClean="0">
              <a:solidFill>
                <a:srgbClr val="64AD1E"/>
              </a:solidFill>
              <a:latin typeface="Calibri" charset="0"/>
              <a:ea typeface="Calibri" charset="0"/>
              <a:cs typeface="Calibri" charset="0"/>
            </a:endParaRP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de-AT" dirty="0" smtClean="0">
                <a:solidFill>
                  <a:srgbClr val="64AD1E"/>
                </a:solidFill>
                <a:latin typeface="Calibri" charset="0"/>
              </a:rPr>
              <a:t>Vzgoja za podjetnost </a:t>
            </a:r>
            <a:endParaRPr lang="sl-SI" dirty="0">
              <a:solidFill>
                <a:srgbClr val="64AD1E"/>
              </a:solidFill>
              <a:latin typeface="Calibri" charset="0"/>
              <a:ea typeface="Calibri" charset="0"/>
              <a:cs typeface="Calibri" charset="0"/>
            </a:endParaRPr>
          </a:p>
        </p:txBody>
      </p:sp>
      <p:pic>
        <p:nvPicPr>
          <p:cNvPr id="13" name="Picture 14" descr="Bildschirmfoto 2014-05-21 um 14.47.42.pn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2460" y="5628549"/>
            <a:ext cx="850900" cy="5346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7" descr="Logo_eesi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37910" y="5610769"/>
            <a:ext cx="952500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13" descr="BMBF_Logo_CMYK.eps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59225" y="5666014"/>
            <a:ext cx="826135" cy="4610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Picture 15" descr="kph-logo-2014-transparent-cmyk-300.eps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81575" y="5666649"/>
            <a:ext cx="960120" cy="459740"/>
          </a:xfrm>
          <a:prstGeom prst="rect">
            <a:avLst/>
          </a:prstGeom>
          <a:noFill/>
          <a:ln>
            <a:noFill/>
          </a:ln>
          <a:extLst/>
        </p:spPr>
      </p:pic>
      <p:pic>
        <p:nvPicPr>
          <p:cNvPr id="17" name="Picture 2"/>
          <p:cNvPicPr/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86625" y="5607594"/>
            <a:ext cx="769620" cy="5772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Bild 17" descr="Macintosh HD:Users:valentinmayerhofer:Dropbox:IFTE:Youth Challenge Program:final Layout:Icons ohne Hintergrund:co-funded.png"/>
          <p:cNvPicPr/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8075" y="5697129"/>
            <a:ext cx="1384935" cy="398145"/>
          </a:xfrm>
          <a:prstGeom prst="rect">
            <a:avLst/>
          </a:prstGeom>
          <a:noFill/>
          <a:ln>
            <a:noFill/>
          </a:ln>
        </p:spPr>
      </p:pic>
      <p:pic>
        <p:nvPicPr>
          <p:cNvPr id="81" name="Picture 13"/>
          <p:cNvPicPr/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94416" y="1819686"/>
            <a:ext cx="2763680" cy="2763680"/>
          </a:xfrm>
          <a:prstGeom prst="rect">
            <a:avLst/>
          </a:prstGeom>
          <a:ln>
            <a:noFill/>
          </a:ln>
        </p:spPr>
      </p:pic>
      <p:sp>
        <p:nvSpPr>
          <p:cNvPr id="2" name="Textfeld 1"/>
          <p:cNvSpPr txBox="1"/>
          <p:nvPr/>
        </p:nvSpPr>
        <p:spPr>
          <a:xfrm>
            <a:off x="5004048" y="4294837"/>
            <a:ext cx="37444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600"/>
              </a:spcBef>
            </a:pPr>
            <a:r>
              <a:rPr lang="de-AT" b="1" dirty="0" err="1" smtClean="0">
                <a:solidFill>
                  <a:srgbClr val="64AD1E"/>
                </a:solidFill>
                <a:latin typeface="Calibri" charset="0"/>
              </a:rPr>
              <a:t>Debatn</a:t>
            </a:r>
            <a:r>
              <a:rPr lang="sl-SI" b="1" dirty="0" smtClean="0">
                <a:solidFill>
                  <a:srgbClr val="64AD1E"/>
                </a:solidFill>
                <a:latin typeface="Calibri" charset="0"/>
              </a:rPr>
              <a:t>i klub</a:t>
            </a:r>
            <a:endParaRPr lang="sl-SI" b="1" dirty="0">
              <a:solidFill>
                <a:srgbClr val="64AD1E"/>
              </a:solidFill>
              <a:latin typeface="Calibri" charset="0"/>
              <a:ea typeface="Calibri" charset="0"/>
              <a:cs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289317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a14="http://schemas.microsoft.com/office/drawing/2010/main" xmlns:c="http://schemas.openxmlformats.org/drawingml/2006/chart" xmlns:dgm="http://schemas.openxmlformats.org/drawingml/2006/diagram" xmlns:cdr="http://schemas.openxmlformats.org/drawingml/2006/chartDrawing" xmlns:wne="http://schemas.microsoft.com/office/powerpoint/2006/powerpointml" xmlns:wp="http://schemas.openxmlformats.org/drawingml/2006/powerpointprocessingDrawing" xmlns:v="urn:schemas-microsoft-com:vml" xmlns:o="urn:schemas-microsoft-com:office:office" xmlns="">
      <p:transition spd="slow"/>
    </mc:Fallback>
  </mc:AlternateContent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CustomShape 1"/>
          <p:cNvSpPr/>
          <p:nvPr/>
        </p:nvSpPr>
        <p:spPr>
          <a:xfrm>
            <a:off x="242640" y="992880"/>
            <a:ext cx="8701920" cy="5746320"/>
          </a:xfrm>
          <a:prstGeom prst="rect">
            <a:avLst/>
          </a:prstGeom>
          <a:solidFill>
            <a:schemeClr val="bg1">
              <a:alpha val="96000"/>
            </a:schemeClr>
          </a:solidFill>
          <a:ln>
            <a:noFill/>
          </a:ln>
          <a:scene3d>
            <a:camera prst="perspectiveBelow" fov="1500000">
              <a:rot lat="60000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20" name="CustomShape 2"/>
          <p:cNvSpPr/>
          <p:nvPr/>
        </p:nvSpPr>
        <p:spPr>
          <a:xfrm>
            <a:off x="7667640" y="260280"/>
            <a:ext cx="1149120" cy="501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r">
              <a:lnSpc>
                <a:spcPct val="100000"/>
              </a:lnSpc>
            </a:pPr>
            <a:fld id="{BE550351-DC13-4D9F-A059-06EEBAFA46D5}" type="slidenum">
              <a:rPr lang="de-AT" sz="1200" strike="noStrike">
                <a:solidFill>
                  <a:srgbClr val="8B8B8B"/>
                </a:solidFill>
                <a:latin typeface="Calibri"/>
                <a:ea typeface="DejaVu Sans"/>
              </a:rPr>
              <a:pPr algn="r">
                <a:lnSpc>
                  <a:spcPct val="100000"/>
                </a:lnSpc>
              </a:pPr>
              <a:t>10</a:t>
            </a:fld>
            <a:endParaRPr lang="sl-SI"/>
          </a:p>
        </p:txBody>
      </p:sp>
      <p:pic>
        <p:nvPicPr>
          <p:cNvPr id="121" name="Imagem 7"/>
          <p:cNvPicPr/>
          <p:nvPr/>
        </p:nvPicPr>
        <p:blipFill>
          <a:blip r:embed="rId3"/>
          <a:stretch/>
        </p:blipFill>
        <p:spPr>
          <a:xfrm rot="10800000">
            <a:off x="77242320" y="4872960"/>
            <a:ext cx="8546400" cy="472320"/>
          </a:xfrm>
          <a:prstGeom prst="rect">
            <a:avLst/>
          </a:prstGeom>
          <a:ln>
            <a:noFill/>
          </a:ln>
        </p:spPr>
      </p:pic>
      <p:sp>
        <p:nvSpPr>
          <p:cNvPr id="122" name="CustomShape 3"/>
          <p:cNvSpPr/>
          <p:nvPr/>
        </p:nvSpPr>
        <p:spPr>
          <a:xfrm>
            <a:off x="0" y="-13680"/>
            <a:ext cx="9140760" cy="1046160"/>
          </a:xfrm>
          <a:prstGeom prst="rect">
            <a:avLst/>
          </a:prstGeom>
          <a:solidFill>
            <a:srgbClr val="A6CB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de-AT" sz="3200" dirty="0">
                <a:solidFill>
                  <a:srgbClr val="FFFFFF"/>
                </a:solidFill>
                <a:latin typeface="Tw Cen MT"/>
              </a:rPr>
              <a:t>Vloga – vlada – 2. govorec</a:t>
            </a:r>
            <a:endParaRPr lang="sl-SI" dirty="0"/>
          </a:p>
        </p:txBody>
      </p:sp>
      <p:sp>
        <p:nvSpPr>
          <p:cNvPr id="123" name="CustomShape 4"/>
          <p:cNvSpPr/>
          <p:nvPr/>
        </p:nvSpPr>
        <p:spPr>
          <a:xfrm>
            <a:off x="457200" y="1600200"/>
            <a:ext cx="8226360" cy="4522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marL="185738" indent="-185738">
              <a:lnSpc>
                <a:spcPct val="90000"/>
              </a:lnSpc>
              <a:buFont typeface="Arial"/>
              <a:buChar char="•"/>
            </a:pPr>
            <a:r>
              <a:rPr lang="de-AT" sz="3200" dirty="0">
                <a:solidFill>
                  <a:srgbClr val="000000"/>
                </a:solidFill>
                <a:latin typeface="Calibri"/>
              </a:rPr>
              <a:t>Ovrzi argumente prvega  govorca opozicije.</a:t>
            </a:r>
          </a:p>
          <a:p>
            <a:pPr marL="185738" indent="-185738">
              <a:lnSpc>
                <a:spcPct val="90000"/>
              </a:lnSpc>
              <a:buFont typeface="Arial"/>
              <a:buChar char="•"/>
            </a:pPr>
            <a:endParaRPr lang="sl-SI" sz="3200" dirty="0">
              <a:solidFill>
                <a:srgbClr val="000000"/>
              </a:solidFill>
              <a:latin typeface="Calibri"/>
            </a:endParaRPr>
          </a:p>
          <a:p>
            <a:pPr marL="185738" indent="-185738">
              <a:lnSpc>
                <a:spcPct val="90000"/>
              </a:lnSpc>
              <a:buFont typeface="Arial"/>
              <a:buChar char="•"/>
            </a:pPr>
            <a:r>
              <a:rPr lang="de-AT" sz="3200" dirty="0">
                <a:solidFill>
                  <a:srgbClr val="000000"/>
                </a:solidFill>
                <a:latin typeface="Calibri"/>
              </a:rPr>
              <a:t>Predstavi dodatne argumente.</a:t>
            </a:r>
          </a:p>
          <a:p>
            <a:pPr marL="185738" indent="-185738">
              <a:lnSpc>
                <a:spcPct val="90000"/>
              </a:lnSpc>
              <a:buFont typeface="Arial"/>
              <a:buChar char="•"/>
            </a:pPr>
            <a:endParaRPr lang="sl-SI" sz="3200" dirty="0">
              <a:solidFill>
                <a:srgbClr val="000000"/>
              </a:solidFill>
              <a:latin typeface="Calibri"/>
            </a:endParaRPr>
          </a:p>
          <a:p>
            <a:pPr marL="185738" indent="-185738">
              <a:lnSpc>
                <a:spcPct val="90000"/>
              </a:lnSpc>
              <a:buFont typeface="Arial"/>
              <a:buChar char="•"/>
            </a:pPr>
            <a:r>
              <a:rPr lang="de-AT" sz="3200" dirty="0">
                <a:solidFill>
                  <a:srgbClr val="000000"/>
                </a:solidFill>
                <a:latin typeface="Calibri"/>
              </a:rPr>
              <a:t>Odzovi se na argumente (prejšnjega govorca).</a:t>
            </a:r>
          </a:p>
        </p:txBody>
      </p:sp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9188" y="219075"/>
            <a:ext cx="1279525" cy="1435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CustomShape 1"/>
          <p:cNvSpPr/>
          <p:nvPr/>
        </p:nvSpPr>
        <p:spPr>
          <a:xfrm>
            <a:off x="242640" y="992880"/>
            <a:ext cx="8701920" cy="5746320"/>
          </a:xfrm>
          <a:prstGeom prst="rect">
            <a:avLst/>
          </a:prstGeom>
          <a:solidFill>
            <a:schemeClr val="bg1">
              <a:alpha val="96000"/>
            </a:schemeClr>
          </a:solidFill>
          <a:ln>
            <a:noFill/>
          </a:ln>
          <a:scene3d>
            <a:camera prst="perspectiveBelow" fov="1500000">
              <a:rot lat="60000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25" name="CustomShape 2"/>
          <p:cNvSpPr/>
          <p:nvPr/>
        </p:nvSpPr>
        <p:spPr>
          <a:xfrm>
            <a:off x="7667640" y="260280"/>
            <a:ext cx="1149120" cy="501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r">
              <a:lnSpc>
                <a:spcPct val="100000"/>
              </a:lnSpc>
            </a:pPr>
            <a:fld id="{BED7EF98-4393-41D5-BD16-542ED6715C94}" type="slidenum">
              <a:rPr lang="de-AT" sz="1200" strike="noStrike">
                <a:solidFill>
                  <a:srgbClr val="8B8B8B"/>
                </a:solidFill>
                <a:latin typeface="Calibri"/>
                <a:ea typeface="DejaVu Sans"/>
              </a:rPr>
              <a:pPr algn="r">
                <a:lnSpc>
                  <a:spcPct val="100000"/>
                </a:lnSpc>
              </a:pPr>
              <a:t>11</a:t>
            </a:fld>
            <a:endParaRPr lang="sl-SI"/>
          </a:p>
        </p:txBody>
      </p:sp>
      <p:pic>
        <p:nvPicPr>
          <p:cNvPr id="126" name="Imagem 7"/>
          <p:cNvPicPr/>
          <p:nvPr/>
        </p:nvPicPr>
        <p:blipFill>
          <a:blip r:embed="rId3"/>
          <a:stretch/>
        </p:blipFill>
        <p:spPr>
          <a:xfrm rot="10800000">
            <a:off x="77242320" y="4872960"/>
            <a:ext cx="8546400" cy="472320"/>
          </a:xfrm>
          <a:prstGeom prst="rect">
            <a:avLst/>
          </a:prstGeom>
          <a:ln>
            <a:noFill/>
          </a:ln>
        </p:spPr>
      </p:pic>
      <p:sp>
        <p:nvSpPr>
          <p:cNvPr id="127" name="CustomShape 3"/>
          <p:cNvSpPr/>
          <p:nvPr/>
        </p:nvSpPr>
        <p:spPr>
          <a:xfrm>
            <a:off x="0" y="-13680"/>
            <a:ext cx="9140760" cy="1046160"/>
          </a:xfrm>
          <a:prstGeom prst="rect">
            <a:avLst/>
          </a:prstGeom>
          <a:solidFill>
            <a:srgbClr val="A6CB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de-AT" sz="3200" dirty="0">
                <a:solidFill>
                  <a:srgbClr val="FFFFFF"/>
                </a:solidFill>
                <a:latin typeface="Tw Cen MT"/>
              </a:rPr>
              <a:t>Vloga – opozicija – 2. govorec</a:t>
            </a:r>
            <a:endParaRPr lang="sl-SI" dirty="0"/>
          </a:p>
        </p:txBody>
      </p:sp>
      <p:sp>
        <p:nvSpPr>
          <p:cNvPr id="128" name="CustomShape 4"/>
          <p:cNvSpPr/>
          <p:nvPr/>
        </p:nvSpPr>
        <p:spPr>
          <a:xfrm>
            <a:off x="457200" y="1600200"/>
            <a:ext cx="8226360" cy="4522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/>
          <a:lstStyle/>
          <a:p>
            <a:pPr marL="185738" indent="-185738">
              <a:lnSpc>
                <a:spcPct val="100000"/>
              </a:lnSpc>
              <a:buFont typeface="Arial"/>
              <a:buChar char="•"/>
            </a:pPr>
            <a:r>
              <a:rPr lang="de-AT" sz="3200" dirty="0">
                <a:solidFill>
                  <a:srgbClr val="000000"/>
                </a:solidFill>
                <a:latin typeface="Calibri"/>
              </a:rPr>
              <a:t>Ovrzi in/ali kritiziraj argumente vladnega govorca:</a:t>
            </a:r>
          </a:p>
          <a:p>
            <a:pPr marL="642938" lvl="1" indent="-185738">
              <a:buFont typeface="Arial"/>
              <a:buChar char="•"/>
            </a:pPr>
            <a:r>
              <a:rPr lang="de-AT" sz="3200" dirty="0">
                <a:solidFill>
                  <a:srgbClr val="000000"/>
                </a:solidFill>
                <a:latin typeface="Calibri"/>
              </a:rPr>
              <a:t>Argumente 1. vladnega govorca, ki še niso bili ovrženi, in</a:t>
            </a:r>
            <a:endParaRPr lang="sl-SI" sz="3200" dirty="0">
              <a:solidFill>
                <a:srgbClr val="000000"/>
              </a:solidFill>
              <a:latin typeface="Calibri"/>
            </a:endParaRPr>
          </a:p>
          <a:p>
            <a:pPr marL="642938" lvl="1" indent="-185738">
              <a:buFont typeface="Arial"/>
              <a:buChar char="•"/>
            </a:pPr>
            <a:r>
              <a:rPr lang="de-AT" sz="3200" dirty="0">
                <a:solidFill>
                  <a:srgbClr val="000000"/>
                </a:solidFill>
                <a:latin typeface="Calibri"/>
              </a:rPr>
              <a:t>vse argumente 2. vladnega govorca.</a:t>
            </a:r>
            <a:r>
              <a:t/>
            </a:r>
            <a:br/>
            <a:endParaRPr lang="sl-SI" sz="3200" dirty="0">
              <a:solidFill>
                <a:srgbClr val="000000"/>
              </a:solidFill>
              <a:latin typeface="Calibri"/>
            </a:endParaRPr>
          </a:p>
          <a:p>
            <a:pPr marL="185738" indent="-185738">
              <a:lnSpc>
                <a:spcPct val="100000"/>
              </a:lnSpc>
              <a:buFont typeface="Arial"/>
              <a:buChar char="•"/>
            </a:pPr>
            <a:r>
              <a:rPr lang="de-AT" sz="3200" dirty="0">
                <a:solidFill>
                  <a:srgbClr val="000000"/>
                </a:solidFill>
                <a:latin typeface="Calibri"/>
              </a:rPr>
              <a:t>Predstavi dodatne argumente zoper trditev.</a:t>
            </a:r>
          </a:p>
        </p:txBody>
      </p:sp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35863" y="200025"/>
            <a:ext cx="1357312" cy="1373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CustomShape 1"/>
          <p:cNvSpPr/>
          <p:nvPr/>
        </p:nvSpPr>
        <p:spPr>
          <a:xfrm>
            <a:off x="242640" y="992880"/>
            <a:ext cx="8701920" cy="5746320"/>
          </a:xfrm>
          <a:prstGeom prst="rect">
            <a:avLst/>
          </a:prstGeom>
          <a:solidFill>
            <a:schemeClr val="bg1">
              <a:alpha val="96000"/>
            </a:schemeClr>
          </a:solidFill>
          <a:ln>
            <a:noFill/>
          </a:ln>
          <a:scene3d>
            <a:camera prst="perspectiveBelow" fov="1500000">
              <a:rot lat="60000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30" name="CustomShape 2"/>
          <p:cNvSpPr/>
          <p:nvPr/>
        </p:nvSpPr>
        <p:spPr>
          <a:xfrm>
            <a:off x="7667640" y="260280"/>
            <a:ext cx="1149120" cy="501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r">
              <a:lnSpc>
                <a:spcPct val="100000"/>
              </a:lnSpc>
            </a:pPr>
            <a:fld id="{27BB2F87-E9F6-4582-91F5-40D0AB59D49A}" type="slidenum">
              <a:rPr lang="de-AT" sz="1200" strike="noStrike">
                <a:solidFill>
                  <a:srgbClr val="8B8B8B"/>
                </a:solidFill>
                <a:latin typeface="Calibri"/>
                <a:ea typeface="DejaVu Sans"/>
              </a:rPr>
              <a:pPr algn="r">
                <a:lnSpc>
                  <a:spcPct val="100000"/>
                </a:lnSpc>
              </a:pPr>
              <a:t>12</a:t>
            </a:fld>
            <a:endParaRPr lang="sl-SI"/>
          </a:p>
        </p:txBody>
      </p:sp>
      <p:pic>
        <p:nvPicPr>
          <p:cNvPr id="131" name="Imagem 7"/>
          <p:cNvPicPr/>
          <p:nvPr/>
        </p:nvPicPr>
        <p:blipFill>
          <a:blip r:embed="rId3"/>
          <a:stretch/>
        </p:blipFill>
        <p:spPr>
          <a:xfrm rot="10800000">
            <a:off x="77242320" y="4872960"/>
            <a:ext cx="8546400" cy="472320"/>
          </a:xfrm>
          <a:prstGeom prst="rect">
            <a:avLst/>
          </a:prstGeom>
          <a:ln>
            <a:noFill/>
          </a:ln>
        </p:spPr>
      </p:pic>
      <p:sp>
        <p:nvSpPr>
          <p:cNvPr id="132" name="CustomShape 3"/>
          <p:cNvSpPr/>
          <p:nvPr/>
        </p:nvSpPr>
        <p:spPr>
          <a:xfrm>
            <a:off x="0" y="-13680"/>
            <a:ext cx="9140760" cy="1046160"/>
          </a:xfrm>
          <a:prstGeom prst="rect">
            <a:avLst/>
          </a:prstGeom>
          <a:solidFill>
            <a:srgbClr val="A6CB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de-AT" sz="3200" dirty="0">
                <a:solidFill>
                  <a:srgbClr val="FFFFFF"/>
                </a:solidFill>
                <a:latin typeface="Tw Cen MT"/>
              </a:rPr>
              <a:t>Vloga – neodvisni govorec</a:t>
            </a:r>
            <a:endParaRPr lang="sl-SI" dirty="0"/>
          </a:p>
        </p:txBody>
      </p:sp>
      <p:sp>
        <p:nvSpPr>
          <p:cNvPr id="133" name="CustomShape 4"/>
          <p:cNvSpPr/>
          <p:nvPr/>
        </p:nvSpPr>
        <p:spPr>
          <a:xfrm>
            <a:off x="457200" y="1600200"/>
            <a:ext cx="8226360" cy="4522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/>
          <a:lstStyle/>
          <a:p>
            <a:pPr marL="185738" indent="-185738">
              <a:lnSpc>
                <a:spcPct val="90000"/>
              </a:lnSpc>
              <a:buFont typeface="Arial"/>
              <a:buChar char="•"/>
            </a:pPr>
            <a:r>
              <a:rPr lang="de-AT" sz="2600" dirty="0">
                <a:solidFill>
                  <a:srgbClr val="000000"/>
                </a:solidFill>
                <a:latin typeface="Calibri"/>
              </a:rPr>
              <a:t>Sprva nevtralen.</a:t>
            </a:r>
          </a:p>
          <a:p>
            <a:pPr marL="185738" indent="-185738">
              <a:lnSpc>
                <a:spcPct val="90000"/>
              </a:lnSpc>
              <a:buFont typeface="Arial"/>
              <a:buChar char="•"/>
            </a:pPr>
            <a:endParaRPr lang="sl-SI" sz="2600" dirty="0">
              <a:solidFill>
                <a:srgbClr val="000000"/>
              </a:solidFill>
              <a:latin typeface="Calibri"/>
            </a:endParaRPr>
          </a:p>
          <a:p>
            <a:pPr marL="185738" indent="-185738">
              <a:lnSpc>
                <a:spcPct val="90000"/>
              </a:lnSpc>
              <a:buFont typeface="Arial"/>
              <a:buChar char="•"/>
            </a:pPr>
            <a:r>
              <a:rPr lang="de-AT" sz="2600" dirty="0">
                <a:solidFill>
                  <a:srgbClr val="000000"/>
                </a:solidFill>
                <a:latin typeface="Calibri"/>
              </a:rPr>
              <a:t>Tekom razprave se odloči, katero stran bo zavzel.</a:t>
            </a:r>
          </a:p>
          <a:p>
            <a:pPr marL="185738" indent="-185738">
              <a:lnSpc>
                <a:spcPct val="90000"/>
              </a:lnSpc>
              <a:buFont typeface="Arial"/>
              <a:buChar char="•"/>
            </a:pPr>
            <a:r>
              <a:rPr lang="de-AT" sz="2600" dirty="0">
                <a:solidFill>
                  <a:srgbClr val="000000"/>
                </a:solidFill>
                <a:latin typeface="Calibri"/>
              </a:rPr>
              <a:t>V prvi minuti svojega govora mora jasno izraziti, katero stran podpira.</a:t>
            </a:r>
          </a:p>
          <a:p>
            <a:pPr marL="185738" indent="-185738">
              <a:lnSpc>
                <a:spcPct val="90000"/>
              </a:lnSpc>
              <a:buFont typeface="Arial"/>
              <a:buChar char="•"/>
            </a:pPr>
            <a:endParaRPr lang="sl-SI" sz="2600" dirty="0">
              <a:solidFill>
                <a:srgbClr val="000000"/>
              </a:solidFill>
              <a:latin typeface="Calibri"/>
            </a:endParaRPr>
          </a:p>
          <a:p>
            <a:pPr marL="185738" indent="-185738">
              <a:lnSpc>
                <a:spcPct val="90000"/>
              </a:lnSpc>
              <a:buFont typeface="Arial"/>
              <a:buChar char="•"/>
            </a:pPr>
            <a:r>
              <a:rPr lang="de-AT" sz="2600" dirty="0">
                <a:solidFill>
                  <a:srgbClr val="000000"/>
                </a:solidFill>
                <a:latin typeface="Calibri"/>
              </a:rPr>
              <a:t>Je seznanjen s temo šele ob začetku razprave = nima časa za pripravo.</a:t>
            </a:r>
          </a:p>
          <a:p>
            <a:pPr marL="185738" indent="-185738">
              <a:lnSpc>
                <a:spcPct val="90000"/>
              </a:lnSpc>
              <a:buFont typeface="Arial"/>
              <a:buChar char="•"/>
            </a:pPr>
            <a:r>
              <a:rPr lang="de-AT" sz="2600" dirty="0">
                <a:solidFill>
                  <a:srgbClr val="000000"/>
                </a:solidFill>
                <a:latin typeface="Calibri"/>
              </a:rPr>
              <a:t>Čas za govor je omejen na polovico časa drugih govorcev  (2,5 minute).</a:t>
            </a:r>
          </a:p>
          <a:p>
            <a:pPr marL="185738" indent="-185738">
              <a:lnSpc>
                <a:spcPct val="90000"/>
              </a:lnSpc>
              <a:buFont typeface="Arial"/>
              <a:buChar char="•"/>
            </a:pPr>
            <a:r>
              <a:rPr lang="de-AT" sz="2600" dirty="0">
                <a:solidFill>
                  <a:srgbClr val="000000"/>
                </a:solidFill>
                <a:latin typeface="Calibri"/>
              </a:rPr>
              <a:t>Veljajo enaka pravila glede vprašanj itd.</a:t>
            </a:r>
          </a:p>
        </p:txBody>
      </p:sp>
      <p:pic>
        <p:nvPicPr>
          <p:cNvPr id="7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7563" y="214313"/>
            <a:ext cx="1631950" cy="1435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CustomShape 1"/>
          <p:cNvSpPr/>
          <p:nvPr/>
        </p:nvSpPr>
        <p:spPr>
          <a:xfrm>
            <a:off x="242640" y="992880"/>
            <a:ext cx="8701920" cy="5746320"/>
          </a:xfrm>
          <a:prstGeom prst="rect">
            <a:avLst/>
          </a:prstGeom>
          <a:solidFill>
            <a:schemeClr val="bg1">
              <a:alpha val="96000"/>
            </a:schemeClr>
          </a:solidFill>
          <a:ln>
            <a:noFill/>
          </a:ln>
          <a:scene3d>
            <a:camera prst="perspectiveBelow" fov="1500000">
              <a:rot lat="60000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49" name="CustomShape 2"/>
          <p:cNvSpPr/>
          <p:nvPr/>
        </p:nvSpPr>
        <p:spPr>
          <a:xfrm>
            <a:off x="7667640" y="260280"/>
            <a:ext cx="1149120" cy="501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r">
              <a:lnSpc>
                <a:spcPct val="100000"/>
              </a:lnSpc>
            </a:pPr>
            <a:fld id="{84F9D25B-FEF0-4019-B0DE-C4DE0E443F3D}" type="slidenum">
              <a:rPr lang="de-AT" sz="1200" strike="noStrike">
                <a:solidFill>
                  <a:srgbClr val="8B8B8B"/>
                </a:solidFill>
                <a:latin typeface="Calibri"/>
                <a:ea typeface="DejaVu Sans"/>
              </a:rPr>
              <a:pPr algn="r">
                <a:lnSpc>
                  <a:spcPct val="100000"/>
                </a:lnSpc>
              </a:pPr>
              <a:t>13</a:t>
            </a:fld>
            <a:endParaRPr lang="sl-SI"/>
          </a:p>
        </p:txBody>
      </p:sp>
      <p:pic>
        <p:nvPicPr>
          <p:cNvPr id="150" name="Imagem 7"/>
          <p:cNvPicPr/>
          <p:nvPr/>
        </p:nvPicPr>
        <p:blipFill>
          <a:blip r:embed="rId3"/>
          <a:stretch/>
        </p:blipFill>
        <p:spPr>
          <a:xfrm rot="10800000">
            <a:off x="77242320" y="4872960"/>
            <a:ext cx="8546400" cy="472320"/>
          </a:xfrm>
          <a:prstGeom prst="rect">
            <a:avLst/>
          </a:prstGeom>
          <a:ln>
            <a:noFill/>
          </a:ln>
        </p:spPr>
      </p:pic>
      <p:sp>
        <p:nvSpPr>
          <p:cNvPr id="151" name="CustomShape 3"/>
          <p:cNvSpPr/>
          <p:nvPr/>
        </p:nvSpPr>
        <p:spPr>
          <a:xfrm>
            <a:off x="0" y="-13680"/>
            <a:ext cx="9140760" cy="1046160"/>
          </a:xfrm>
          <a:prstGeom prst="rect">
            <a:avLst/>
          </a:prstGeom>
          <a:solidFill>
            <a:srgbClr val="A6CB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de-AT" sz="3200" dirty="0">
                <a:solidFill>
                  <a:srgbClr val="FFFFFF"/>
                </a:solidFill>
                <a:latin typeface="Tw Cen MT"/>
              </a:rPr>
              <a:t>Vloga – neodvisni govorec</a:t>
            </a:r>
            <a:endParaRPr lang="sl-SI" dirty="0"/>
          </a:p>
        </p:txBody>
      </p:sp>
      <p:sp>
        <p:nvSpPr>
          <p:cNvPr id="152" name="CustomShape 4"/>
          <p:cNvSpPr/>
          <p:nvPr/>
        </p:nvSpPr>
        <p:spPr>
          <a:xfrm>
            <a:off x="685800" y="5913720"/>
            <a:ext cx="1901880" cy="4539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53" name="CustomShape 5"/>
          <p:cNvSpPr/>
          <p:nvPr/>
        </p:nvSpPr>
        <p:spPr>
          <a:xfrm>
            <a:off x="3124080" y="5913720"/>
            <a:ext cx="2892240" cy="4539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54" name="CustomShape 6"/>
          <p:cNvSpPr/>
          <p:nvPr/>
        </p:nvSpPr>
        <p:spPr>
          <a:xfrm>
            <a:off x="685800" y="5913720"/>
            <a:ext cx="1901880" cy="4539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55" name="CustomShape 7"/>
          <p:cNvSpPr/>
          <p:nvPr/>
        </p:nvSpPr>
        <p:spPr>
          <a:xfrm>
            <a:off x="4876920" y="1722600"/>
            <a:ext cx="3730680" cy="47973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56" name="CustomShape 8"/>
          <p:cNvSpPr/>
          <p:nvPr/>
        </p:nvSpPr>
        <p:spPr>
          <a:xfrm>
            <a:off x="457200" y="1600200"/>
            <a:ext cx="8226360" cy="4522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/>
          <a:lstStyle/>
          <a:p>
            <a:pPr marL="185738" indent="-185738">
              <a:lnSpc>
                <a:spcPct val="100000"/>
              </a:lnSpc>
              <a:buFont typeface="Arial"/>
              <a:buChar char="•"/>
            </a:pPr>
            <a:r>
              <a:rPr lang="de-AT" sz="3200" dirty="0">
                <a:solidFill>
                  <a:srgbClr val="000000"/>
                </a:solidFill>
                <a:latin typeface="Calibri"/>
              </a:rPr>
              <a:t>V razpravo vključi nove vidike/argumente.</a:t>
            </a:r>
          </a:p>
          <a:p>
            <a:pPr marL="185738" indent="-185738">
              <a:lnSpc>
                <a:spcPct val="100000"/>
              </a:lnSpc>
              <a:buFont typeface="Arial"/>
              <a:buChar char="•"/>
            </a:pPr>
            <a:endParaRPr lang="sl-SI" sz="3200" dirty="0">
              <a:solidFill>
                <a:srgbClr val="000000"/>
              </a:solidFill>
              <a:latin typeface="Calibri"/>
            </a:endParaRPr>
          </a:p>
          <a:p>
            <a:pPr marL="185738" indent="-185738">
              <a:lnSpc>
                <a:spcPct val="100000"/>
              </a:lnSpc>
              <a:buFont typeface="Arial"/>
              <a:buChar char="•"/>
            </a:pPr>
            <a:r>
              <a:rPr lang="de-AT" sz="3200" dirty="0">
                <a:solidFill>
                  <a:srgbClr val="000000"/>
                </a:solidFill>
                <a:latin typeface="Calibri"/>
              </a:rPr>
              <a:t>Odgovor opozicije. </a:t>
            </a:r>
            <a:r>
              <a:t/>
            </a:r>
            <a:br/>
            <a:r>
              <a:rPr lang="de-AT" sz="3200" dirty="0">
                <a:solidFill>
                  <a:srgbClr val="000000"/>
                </a:solidFill>
                <a:latin typeface="Calibri"/>
              </a:rPr>
              <a:t>(60 sekund)</a:t>
            </a:r>
          </a:p>
        </p:txBody>
      </p:sp>
      <p:pic>
        <p:nvPicPr>
          <p:cNvPr id="11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7563" y="214313"/>
            <a:ext cx="1631950" cy="1435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CustomShape 1"/>
          <p:cNvSpPr/>
          <p:nvPr/>
        </p:nvSpPr>
        <p:spPr>
          <a:xfrm>
            <a:off x="242640" y="992880"/>
            <a:ext cx="8701920" cy="5746320"/>
          </a:xfrm>
          <a:prstGeom prst="rect">
            <a:avLst/>
          </a:prstGeom>
          <a:solidFill>
            <a:schemeClr val="bg1">
              <a:alpha val="96000"/>
            </a:schemeClr>
          </a:solidFill>
          <a:ln>
            <a:noFill/>
          </a:ln>
          <a:scene3d>
            <a:camera prst="perspectiveBelow" fov="1500000">
              <a:rot lat="60000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58" name="CustomShape 2"/>
          <p:cNvSpPr/>
          <p:nvPr/>
        </p:nvSpPr>
        <p:spPr>
          <a:xfrm>
            <a:off x="7667640" y="260280"/>
            <a:ext cx="1149120" cy="501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r">
              <a:lnSpc>
                <a:spcPct val="100000"/>
              </a:lnSpc>
            </a:pPr>
            <a:fld id="{A1FDE324-1F14-4D58-AD39-C5E6BB2F17C3}" type="slidenum">
              <a:rPr lang="de-AT" sz="1200" strike="noStrike">
                <a:solidFill>
                  <a:srgbClr val="8B8B8B"/>
                </a:solidFill>
                <a:latin typeface="Calibri"/>
                <a:ea typeface="DejaVu Sans"/>
              </a:rPr>
              <a:pPr algn="r">
                <a:lnSpc>
                  <a:spcPct val="100000"/>
                </a:lnSpc>
              </a:pPr>
              <a:t>14</a:t>
            </a:fld>
            <a:endParaRPr lang="sl-SI"/>
          </a:p>
        </p:txBody>
      </p:sp>
      <p:pic>
        <p:nvPicPr>
          <p:cNvPr id="159" name="Imagem 7"/>
          <p:cNvPicPr/>
          <p:nvPr/>
        </p:nvPicPr>
        <p:blipFill>
          <a:blip r:embed="rId3"/>
          <a:stretch/>
        </p:blipFill>
        <p:spPr>
          <a:xfrm rot="10800000">
            <a:off x="77242320" y="4872960"/>
            <a:ext cx="8546400" cy="472320"/>
          </a:xfrm>
          <a:prstGeom prst="rect">
            <a:avLst/>
          </a:prstGeom>
          <a:ln>
            <a:noFill/>
          </a:ln>
        </p:spPr>
      </p:pic>
      <p:sp>
        <p:nvSpPr>
          <p:cNvPr id="160" name="CustomShape 3"/>
          <p:cNvSpPr/>
          <p:nvPr/>
        </p:nvSpPr>
        <p:spPr>
          <a:xfrm>
            <a:off x="0" y="-13680"/>
            <a:ext cx="9140760" cy="1046160"/>
          </a:xfrm>
          <a:prstGeom prst="rect">
            <a:avLst/>
          </a:prstGeom>
          <a:solidFill>
            <a:srgbClr val="A6CB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de-AT" sz="3200" dirty="0">
                <a:solidFill>
                  <a:srgbClr val="FFFFFF"/>
                </a:solidFill>
                <a:latin typeface="Tw Cen MT"/>
              </a:rPr>
              <a:t>Vloga – opozicija – 3. govorec</a:t>
            </a:r>
            <a:endParaRPr lang="sl-SI" dirty="0"/>
          </a:p>
        </p:txBody>
      </p:sp>
      <p:sp>
        <p:nvSpPr>
          <p:cNvPr id="161" name="CustomShape 4"/>
          <p:cNvSpPr/>
          <p:nvPr/>
        </p:nvSpPr>
        <p:spPr>
          <a:xfrm>
            <a:off x="685800" y="5913720"/>
            <a:ext cx="1901880" cy="4539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62" name="CustomShape 5"/>
          <p:cNvSpPr/>
          <p:nvPr/>
        </p:nvSpPr>
        <p:spPr>
          <a:xfrm>
            <a:off x="3124080" y="5913720"/>
            <a:ext cx="2892240" cy="4539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63" name="CustomShape 6"/>
          <p:cNvSpPr/>
          <p:nvPr/>
        </p:nvSpPr>
        <p:spPr>
          <a:xfrm>
            <a:off x="685800" y="5913720"/>
            <a:ext cx="1901880" cy="4539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64" name="CustomShape 7"/>
          <p:cNvSpPr/>
          <p:nvPr/>
        </p:nvSpPr>
        <p:spPr>
          <a:xfrm>
            <a:off x="4876920" y="1722600"/>
            <a:ext cx="3730680" cy="47973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65" name="CustomShape 8"/>
          <p:cNvSpPr/>
          <p:nvPr/>
        </p:nvSpPr>
        <p:spPr>
          <a:xfrm>
            <a:off x="457200" y="1600200"/>
            <a:ext cx="8226360" cy="4522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/>
          <a:lstStyle/>
          <a:p>
            <a:pPr marL="185738" indent="-185738">
              <a:lnSpc>
                <a:spcPct val="100000"/>
              </a:lnSpc>
              <a:buFont typeface="Arial"/>
              <a:buChar char="•"/>
            </a:pPr>
            <a:r>
              <a:rPr lang="de-AT" sz="2800" dirty="0">
                <a:solidFill>
                  <a:srgbClr val="000000"/>
                </a:solidFill>
              </a:rPr>
              <a:t>Primerja različne poglede, argumente in koncepte.</a:t>
            </a:r>
          </a:p>
          <a:p>
            <a:pPr marL="185738" indent="-185738">
              <a:lnSpc>
                <a:spcPct val="100000"/>
              </a:lnSpc>
              <a:buFont typeface="Arial"/>
              <a:buChar char="•"/>
            </a:pPr>
            <a:r>
              <a:rPr lang="de-AT" sz="2800" dirty="0">
                <a:solidFill>
                  <a:srgbClr val="000000"/>
                </a:solidFill>
              </a:rPr>
              <a:t>Zakaj so lastni cilji in koncepti bolj zaželeni?</a:t>
            </a:r>
          </a:p>
          <a:p>
            <a:pPr marL="185738" indent="-185738">
              <a:lnSpc>
                <a:spcPct val="100000"/>
              </a:lnSpc>
              <a:buFont typeface="Arial"/>
              <a:buChar char="•"/>
            </a:pPr>
            <a:r>
              <a:rPr lang="de-AT" sz="2800" dirty="0">
                <a:solidFill>
                  <a:srgbClr val="000000"/>
                </a:solidFill>
              </a:rPr>
              <a:t>Kaj je narobe s stališčem druge strani?</a:t>
            </a:r>
          </a:p>
          <a:p>
            <a:pPr marL="185738" indent="-185738">
              <a:lnSpc>
                <a:spcPct val="100000"/>
              </a:lnSpc>
              <a:buFont typeface="Arial"/>
              <a:buChar char="•"/>
            </a:pPr>
            <a:r>
              <a:rPr lang="de-AT" sz="2800" dirty="0">
                <a:solidFill>
                  <a:srgbClr val="000000"/>
                </a:solidFill>
              </a:rPr>
              <a:t>Zakaj bi morala biti trditev zavrnjena?</a:t>
            </a:r>
          </a:p>
        </p:txBody>
      </p:sp>
      <p:pic>
        <p:nvPicPr>
          <p:cNvPr id="11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07300" y="200025"/>
            <a:ext cx="1357313" cy="1373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CustomShape 1"/>
          <p:cNvSpPr/>
          <p:nvPr/>
        </p:nvSpPr>
        <p:spPr>
          <a:xfrm>
            <a:off x="242640" y="992880"/>
            <a:ext cx="8701920" cy="5746320"/>
          </a:xfrm>
          <a:prstGeom prst="rect">
            <a:avLst/>
          </a:prstGeom>
          <a:solidFill>
            <a:schemeClr val="bg1">
              <a:alpha val="96000"/>
            </a:schemeClr>
          </a:solidFill>
          <a:ln>
            <a:noFill/>
          </a:ln>
          <a:scene3d>
            <a:camera prst="perspectiveBelow" fov="1500000">
              <a:rot lat="60000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67" name="CustomShape 2"/>
          <p:cNvSpPr/>
          <p:nvPr/>
        </p:nvSpPr>
        <p:spPr>
          <a:xfrm>
            <a:off x="7667640" y="260280"/>
            <a:ext cx="1149120" cy="501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r">
              <a:lnSpc>
                <a:spcPct val="100000"/>
              </a:lnSpc>
            </a:pPr>
            <a:fld id="{4839E501-3818-4CE4-AF60-9AE9C462A492}" type="slidenum">
              <a:rPr lang="de-AT" sz="1200" strike="noStrike">
                <a:solidFill>
                  <a:srgbClr val="8B8B8B"/>
                </a:solidFill>
                <a:latin typeface="Calibri"/>
                <a:ea typeface="DejaVu Sans"/>
              </a:rPr>
              <a:pPr algn="r">
                <a:lnSpc>
                  <a:spcPct val="100000"/>
                </a:lnSpc>
              </a:pPr>
              <a:t>15</a:t>
            </a:fld>
            <a:endParaRPr lang="sl-SI"/>
          </a:p>
        </p:txBody>
      </p:sp>
      <p:pic>
        <p:nvPicPr>
          <p:cNvPr id="168" name="Imagem 7"/>
          <p:cNvPicPr/>
          <p:nvPr/>
        </p:nvPicPr>
        <p:blipFill>
          <a:blip r:embed="rId3"/>
          <a:stretch/>
        </p:blipFill>
        <p:spPr>
          <a:xfrm rot="10800000">
            <a:off x="77242320" y="4872960"/>
            <a:ext cx="8546400" cy="472320"/>
          </a:xfrm>
          <a:prstGeom prst="rect">
            <a:avLst/>
          </a:prstGeom>
          <a:ln>
            <a:noFill/>
          </a:ln>
        </p:spPr>
      </p:pic>
      <p:sp>
        <p:nvSpPr>
          <p:cNvPr id="169" name="CustomShape 3"/>
          <p:cNvSpPr/>
          <p:nvPr/>
        </p:nvSpPr>
        <p:spPr>
          <a:xfrm>
            <a:off x="0" y="-13680"/>
            <a:ext cx="9140760" cy="1046160"/>
          </a:xfrm>
          <a:prstGeom prst="rect">
            <a:avLst/>
          </a:prstGeom>
          <a:solidFill>
            <a:srgbClr val="A6CB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de-AT" sz="3200" dirty="0">
                <a:solidFill>
                  <a:srgbClr val="FFFFFF"/>
                </a:solidFill>
                <a:latin typeface="Tw Cen MT"/>
              </a:rPr>
              <a:t>Vloga – vlada – 3. govorec</a:t>
            </a:r>
            <a:endParaRPr lang="sl-SI" dirty="0"/>
          </a:p>
        </p:txBody>
      </p:sp>
      <p:sp>
        <p:nvSpPr>
          <p:cNvPr id="170" name="CustomShape 4"/>
          <p:cNvSpPr/>
          <p:nvPr/>
        </p:nvSpPr>
        <p:spPr>
          <a:xfrm>
            <a:off x="685800" y="5913720"/>
            <a:ext cx="1901880" cy="4539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71" name="CustomShape 5"/>
          <p:cNvSpPr/>
          <p:nvPr/>
        </p:nvSpPr>
        <p:spPr>
          <a:xfrm>
            <a:off x="3124080" y="5913720"/>
            <a:ext cx="2892240" cy="4539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72" name="CustomShape 6"/>
          <p:cNvSpPr/>
          <p:nvPr/>
        </p:nvSpPr>
        <p:spPr>
          <a:xfrm>
            <a:off x="685800" y="5913720"/>
            <a:ext cx="1901880" cy="4539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73" name="CustomShape 7"/>
          <p:cNvSpPr/>
          <p:nvPr/>
        </p:nvSpPr>
        <p:spPr>
          <a:xfrm>
            <a:off x="4876920" y="1722600"/>
            <a:ext cx="3730680" cy="47973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74" name="CustomShape 8"/>
          <p:cNvSpPr/>
          <p:nvPr/>
        </p:nvSpPr>
        <p:spPr>
          <a:xfrm>
            <a:off x="457200" y="1600200"/>
            <a:ext cx="8226360" cy="4522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/>
          <a:lstStyle/>
          <a:p>
            <a:pPr marL="185738" indent="-185738">
              <a:lnSpc>
                <a:spcPct val="100000"/>
              </a:lnSpc>
              <a:buFont typeface="Arial"/>
              <a:buChar char="•"/>
            </a:pPr>
            <a:r>
              <a:rPr lang="de-AT" sz="2800" dirty="0">
                <a:solidFill>
                  <a:srgbClr val="000000"/>
                </a:solidFill>
              </a:rPr>
              <a:t>Primerja različne poglede, argumente in koncepte.</a:t>
            </a:r>
          </a:p>
          <a:p>
            <a:pPr marL="185738" indent="-185738">
              <a:lnSpc>
                <a:spcPct val="100000"/>
              </a:lnSpc>
              <a:buFont typeface="Arial"/>
              <a:buChar char="•"/>
            </a:pPr>
            <a:r>
              <a:rPr lang="de-AT" sz="2800" dirty="0">
                <a:solidFill>
                  <a:srgbClr val="000000"/>
                </a:solidFill>
              </a:rPr>
              <a:t>Zakaj so lastni cilji in koncepti bolj zaželeni?</a:t>
            </a:r>
          </a:p>
          <a:p>
            <a:pPr marL="185738" indent="-185738">
              <a:lnSpc>
                <a:spcPct val="100000"/>
              </a:lnSpc>
              <a:buFont typeface="Arial"/>
              <a:buChar char="•"/>
            </a:pPr>
            <a:r>
              <a:rPr lang="de-AT" sz="2800" dirty="0">
                <a:solidFill>
                  <a:srgbClr val="000000"/>
                </a:solidFill>
              </a:rPr>
              <a:t>Kaj je narobe s stališčem druge strani?</a:t>
            </a:r>
          </a:p>
          <a:p>
            <a:pPr marL="185738" indent="-185738">
              <a:lnSpc>
                <a:spcPct val="100000"/>
              </a:lnSpc>
              <a:buFont typeface="Arial"/>
              <a:buChar char="•"/>
            </a:pPr>
            <a:r>
              <a:rPr lang="de-AT" sz="2800" dirty="0">
                <a:solidFill>
                  <a:srgbClr val="000000"/>
                </a:solidFill>
              </a:rPr>
              <a:t>Zakaj bi morala biti trditev sprejeta?</a:t>
            </a:r>
          </a:p>
        </p:txBody>
      </p:sp>
      <p:pic>
        <p:nvPicPr>
          <p:cNvPr id="11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0625" y="219075"/>
            <a:ext cx="1279525" cy="1435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CustomShape 1"/>
          <p:cNvSpPr/>
          <p:nvPr/>
        </p:nvSpPr>
        <p:spPr>
          <a:xfrm>
            <a:off x="242640" y="992880"/>
            <a:ext cx="8701920" cy="5746320"/>
          </a:xfrm>
          <a:prstGeom prst="rect">
            <a:avLst/>
          </a:prstGeom>
          <a:solidFill>
            <a:schemeClr val="bg1">
              <a:alpha val="96000"/>
            </a:schemeClr>
          </a:solidFill>
          <a:ln>
            <a:noFill/>
          </a:ln>
          <a:scene3d>
            <a:camera prst="perspectiveBelow" fov="1500000">
              <a:rot lat="60000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76" name="CustomShape 2"/>
          <p:cNvSpPr/>
          <p:nvPr/>
        </p:nvSpPr>
        <p:spPr>
          <a:xfrm>
            <a:off x="7667640" y="260280"/>
            <a:ext cx="1149120" cy="501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r">
              <a:lnSpc>
                <a:spcPct val="100000"/>
              </a:lnSpc>
            </a:pPr>
            <a:fld id="{848A4D9B-26EA-4D2A-A5FB-D9F8E46B0C13}" type="slidenum">
              <a:rPr lang="de-AT" sz="1200" strike="noStrike">
                <a:solidFill>
                  <a:srgbClr val="8B8B8B"/>
                </a:solidFill>
                <a:latin typeface="Calibri"/>
                <a:ea typeface="DejaVu Sans"/>
              </a:rPr>
              <a:pPr algn="r">
                <a:lnSpc>
                  <a:spcPct val="100000"/>
                </a:lnSpc>
              </a:pPr>
              <a:t>16</a:t>
            </a:fld>
            <a:endParaRPr lang="sl-SI"/>
          </a:p>
        </p:txBody>
      </p:sp>
      <p:pic>
        <p:nvPicPr>
          <p:cNvPr id="177" name="Imagem 7"/>
          <p:cNvPicPr/>
          <p:nvPr/>
        </p:nvPicPr>
        <p:blipFill>
          <a:blip r:embed="rId3"/>
          <a:stretch/>
        </p:blipFill>
        <p:spPr>
          <a:xfrm rot="10800000">
            <a:off x="77242320" y="4872960"/>
            <a:ext cx="8546400" cy="472320"/>
          </a:xfrm>
          <a:prstGeom prst="rect">
            <a:avLst/>
          </a:prstGeom>
          <a:ln>
            <a:noFill/>
          </a:ln>
        </p:spPr>
      </p:pic>
      <p:sp>
        <p:nvSpPr>
          <p:cNvPr id="178" name="CustomShape 3"/>
          <p:cNvSpPr/>
          <p:nvPr/>
        </p:nvSpPr>
        <p:spPr>
          <a:xfrm>
            <a:off x="0" y="-13680"/>
            <a:ext cx="9140760" cy="1046160"/>
          </a:xfrm>
          <a:prstGeom prst="rect">
            <a:avLst/>
          </a:prstGeom>
          <a:solidFill>
            <a:srgbClr val="A6CB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de-AT" sz="3200" dirty="0">
                <a:solidFill>
                  <a:srgbClr val="FFFFFF"/>
                </a:solidFill>
                <a:latin typeface="Tw Cen MT"/>
              </a:rPr>
              <a:t>Čas za govor – 5 minut</a:t>
            </a:r>
            <a:endParaRPr lang="sl-SI" dirty="0"/>
          </a:p>
        </p:txBody>
      </p:sp>
      <p:sp>
        <p:nvSpPr>
          <p:cNvPr id="179" name="CustomShape 4"/>
          <p:cNvSpPr/>
          <p:nvPr/>
        </p:nvSpPr>
        <p:spPr>
          <a:xfrm>
            <a:off x="685800" y="5913720"/>
            <a:ext cx="1901880" cy="4539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80" name="CustomShape 5"/>
          <p:cNvSpPr/>
          <p:nvPr/>
        </p:nvSpPr>
        <p:spPr>
          <a:xfrm>
            <a:off x="3124080" y="5913720"/>
            <a:ext cx="2892240" cy="4539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81" name="CustomShape 6"/>
          <p:cNvSpPr/>
          <p:nvPr/>
        </p:nvSpPr>
        <p:spPr>
          <a:xfrm>
            <a:off x="685800" y="5913720"/>
            <a:ext cx="1901880" cy="4539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82" name="CustomShape 7"/>
          <p:cNvSpPr/>
          <p:nvPr/>
        </p:nvSpPr>
        <p:spPr>
          <a:xfrm>
            <a:off x="4876920" y="1722600"/>
            <a:ext cx="3730680" cy="47973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83" name="CustomShape 8"/>
          <p:cNvSpPr/>
          <p:nvPr/>
        </p:nvSpPr>
        <p:spPr>
          <a:xfrm>
            <a:off x="4539959" y="1687513"/>
            <a:ext cx="4059895" cy="4073927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marL="185738" indent="-185738">
              <a:lnSpc>
                <a:spcPct val="100000"/>
              </a:lnSpc>
              <a:buFont typeface="Arial"/>
              <a:buChar char="•"/>
            </a:pPr>
            <a:r>
              <a:rPr lang="de-AT" sz="1600" dirty="0">
                <a:solidFill>
                  <a:srgbClr val="000000"/>
                </a:solidFill>
              </a:rPr>
              <a:t>Uvod</a:t>
            </a:r>
            <a:endParaRPr lang="sl-SI" sz="1600" dirty="0">
              <a:solidFill>
                <a:srgbClr val="000000"/>
              </a:solidFill>
              <a:ea typeface="Arial"/>
            </a:endParaRPr>
          </a:p>
          <a:p>
            <a:pPr marL="185738" indent="-185738">
              <a:lnSpc>
                <a:spcPct val="100000"/>
              </a:lnSpc>
              <a:buFont typeface="Arial"/>
              <a:buChar char="•"/>
            </a:pPr>
            <a:endParaRPr lang="sl-SI" sz="1600" dirty="0">
              <a:solidFill>
                <a:srgbClr val="000000"/>
              </a:solidFill>
              <a:ea typeface="Arial"/>
            </a:endParaRPr>
          </a:p>
          <a:p>
            <a:pPr marL="185738" indent="-185738">
              <a:lnSpc>
                <a:spcPct val="100000"/>
              </a:lnSpc>
              <a:buFont typeface="Arial"/>
              <a:buChar char="•"/>
            </a:pPr>
            <a:r>
              <a:rPr dirty="0" smtClean="0"/>
              <a:t>O čem bo govora?</a:t>
            </a:r>
            <a:r>
              <a:t/>
            </a:r>
            <a:br/>
            <a:r>
              <a:rPr dirty="0" smtClean="0"/>
              <a:t>Kateri bodo glavni argumenti?</a:t>
            </a:r>
          </a:p>
          <a:p>
            <a:pPr marL="185738" indent="-185738">
              <a:lnSpc>
                <a:spcPct val="100000"/>
              </a:lnSpc>
              <a:buFont typeface="Arial"/>
              <a:buChar char="•"/>
            </a:pPr>
            <a:endParaRPr lang="sl-SI" sz="1600" dirty="0">
              <a:solidFill>
                <a:srgbClr val="000000"/>
              </a:solidFill>
              <a:ea typeface="Arial"/>
            </a:endParaRPr>
          </a:p>
          <a:p>
            <a:pPr marL="185738" indent="-185738">
              <a:lnSpc>
                <a:spcPct val="100000"/>
              </a:lnSpc>
              <a:buFont typeface="Arial"/>
              <a:buChar char="•"/>
            </a:pPr>
            <a:r>
              <a:rPr dirty="0" smtClean="0"/>
              <a:t>Pojasni argumente.</a:t>
            </a:r>
            <a:r>
              <a:t/>
            </a:r>
            <a:br/>
            <a:r>
              <a:rPr dirty="0" smtClean="0"/>
              <a:t>Zakaj je moj argument ustrezen?</a:t>
            </a:r>
            <a:r>
              <a:t/>
            </a:r>
            <a:br/>
            <a:r>
              <a:rPr dirty="0" smtClean="0"/>
              <a:t>Kateri argumenti obstajajo?</a:t>
            </a:r>
            <a:r>
              <a:t/>
            </a:r>
            <a:br/>
            <a:r>
              <a:rPr dirty="0" smtClean="0"/>
              <a:t>Primeri iz preteklosti itd.</a:t>
            </a:r>
            <a:r>
              <a:t/>
            </a:r>
            <a:br/>
            <a:r>
              <a:rPr dirty="0" smtClean="0"/>
              <a:t>Poveži jih s temo.</a:t>
            </a:r>
          </a:p>
          <a:p>
            <a:pPr marL="185738" indent="-185738">
              <a:lnSpc>
                <a:spcPct val="100000"/>
              </a:lnSpc>
              <a:buFont typeface="Arial"/>
              <a:buChar char="•"/>
            </a:pPr>
            <a:endParaRPr lang="sl-SI" sz="1600" dirty="0">
              <a:solidFill>
                <a:srgbClr val="000000"/>
              </a:solidFill>
              <a:ea typeface="Arial"/>
            </a:endParaRPr>
          </a:p>
          <a:p>
            <a:pPr marL="185738" indent="-185738">
              <a:lnSpc>
                <a:spcPct val="100000"/>
              </a:lnSpc>
              <a:buFont typeface="Arial"/>
              <a:buChar char="•"/>
            </a:pPr>
            <a:r>
              <a:rPr lang="de-AT" sz="1600" dirty="0">
                <a:solidFill>
                  <a:srgbClr val="000000"/>
                </a:solidFill>
              </a:rPr>
              <a:t>Povzemi.</a:t>
            </a:r>
            <a:r>
              <a:t/>
            </a:r>
            <a:br/>
            <a:r>
              <a:rPr lang="de-AT" sz="1600" dirty="0">
                <a:solidFill>
                  <a:srgbClr val="000000"/>
                </a:solidFill>
              </a:rPr>
              <a:t>O čem je bilo govora? </a:t>
            </a:r>
            <a:r>
              <a:t/>
            </a:r>
            <a:br/>
            <a:r>
              <a:rPr dirty="0" smtClean="0"/>
              <a:t>Kaj je bilo najpomembnejše?</a:t>
            </a:r>
          </a:p>
          <a:p>
            <a:pPr marL="185738" indent="-185738">
              <a:lnSpc>
                <a:spcPct val="100000"/>
              </a:lnSpc>
              <a:buFont typeface="Arial"/>
              <a:buChar char="•"/>
            </a:pPr>
            <a:endParaRPr lang="sl-SI" sz="1600" dirty="0">
              <a:solidFill>
                <a:srgbClr val="000000"/>
              </a:solidFill>
              <a:ea typeface="Arial"/>
            </a:endParaRPr>
          </a:p>
          <a:p>
            <a:pPr marL="185738" indent="-185738">
              <a:lnSpc>
                <a:spcPct val="100000"/>
              </a:lnSpc>
              <a:buFont typeface="Arial"/>
              <a:buChar char="•"/>
            </a:pPr>
            <a:r>
              <a:rPr dirty="0" smtClean="0"/>
              <a:t>Zaključne opazke</a:t>
            </a:r>
            <a:endParaRPr lang="sl-SI" sz="1600" dirty="0">
              <a:solidFill>
                <a:srgbClr val="000000"/>
              </a:solidFill>
              <a:ea typeface="Arial"/>
            </a:endParaRPr>
          </a:p>
        </p:txBody>
      </p:sp>
      <p:sp>
        <p:nvSpPr>
          <p:cNvPr id="11" name="AutoShape 6"/>
          <p:cNvSpPr>
            <a:spLocks/>
          </p:cNvSpPr>
          <p:nvPr/>
        </p:nvSpPr>
        <p:spPr bwMode="auto">
          <a:xfrm>
            <a:off x="1706563" y="1687513"/>
            <a:ext cx="950912" cy="4049712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EAFFBF"/>
              </a:gs>
              <a:gs pos="100000">
                <a:srgbClr val="A0C94A"/>
              </a:gs>
            </a:gsLst>
            <a:lin ang="5400000" scaled="1"/>
          </a:gradFill>
          <a:ln w="9525">
            <a:solidFill>
              <a:srgbClr val="98B954"/>
            </a:solidFill>
            <a:round/>
            <a:headEnd/>
            <a:tailEnd/>
          </a:ln>
          <a:effectLst>
            <a:outerShdw blurRad="38100" dist="23000" dir="5400000" algn="ctr" rotWithShape="0">
              <a:schemeClr val="bg2">
                <a:alpha val="34998"/>
              </a:schemeClr>
            </a:outerShdw>
          </a:effectLst>
        </p:spPr>
        <p:txBody>
          <a:bodyPr lIns="0" tIns="0" rIns="0" bIns="0"/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37931725" indent="-37474525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eaLnBrk="1" hangingPunct="1"/>
            <a:endParaRPr lang="de-DE" altLang="de-DE"/>
          </a:p>
        </p:txBody>
      </p:sp>
      <p:sp>
        <p:nvSpPr>
          <p:cNvPr id="12" name="AutoShape 7"/>
          <p:cNvSpPr>
            <a:spLocks/>
          </p:cNvSpPr>
          <p:nvPr/>
        </p:nvSpPr>
        <p:spPr bwMode="auto">
          <a:xfrm>
            <a:off x="1706563" y="1687513"/>
            <a:ext cx="950912" cy="809625"/>
          </a:xfrm>
          <a:custGeom>
            <a:avLst/>
            <a:gdLst>
              <a:gd name="T0" fmla="*/ 0 w 21600"/>
              <a:gd name="T1" fmla="*/ 0 h 21600"/>
              <a:gd name="T2" fmla="*/ 21600 w 21600"/>
              <a:gd name="T3" fmla="*/ 21600 h 21600"/>
            </a:gdLst>
            <a:ahLst/>
            <a:cxnLst/>
            <a:rect l="T0" t="T1" r="T2" b="T3"/>
            <a:pathLst>
              <a:path w="21600" h="21600">
                <a:moveTo>
                  <a:pt x="3068" y="0"/>
                </a:moveTo>
                <a:lnTo>
                  <a:pt x="18532" y="0"/>
                </a:lnTo>
                <a:cubicBezTo>
                  <a:pt x="20227" y="0"/>
                  <a:pt x="21600" y="1612"/>
                  <a:pt x="21600" y="3600"/>
                </a:cubicBezTo>
                <a:lnTo>
                  <a:pt x="21600" y="21600"/>
                </a:lnTo>
                <a:lnTo>
                  <a:pt x="0" y="21600"/>
                </a:lnTo>
                <a:lnTo>
                  <a:pt x="0" y="3600"/>
                </a:lnTo>
                <a:cubicBezTo>
                  <a:pt x="0" y="1612"/>
                  <a:pt x="1373" y="0"/>
                  <a:pt x="3068" y="0"/>
                </a:cubicBezTo>
                <a:close/>
                <a:moveTo>
                  <a:pt x="3068" y="0"/>
                </a:moveTo>
              </a:path>
            </a:pathLst>
          </a:custGeom>
          <a:blipFill dpi="0" rotWithShape="0">
            <a:blip r:embed="rId4"/>
            <a:srcRect/>
            <a:tile tx="0" ty="0" sx="100000" sy="100000" flip="none" algn="tl"/>
          </a:blipFill>
          <a:ln w="9525">
            <a:solidFill>
              <a:srgbClr val="F59240"/>
            </a:solidFill>
            <a:round/>
            <a:headEnd/>
            <a:tailEnd/>
          </a:ln>
          <a:effectLst>
            <a:outerShdw blurRad="50800" dist="38099" dir="5400000" algn="ctr" rotWithShape="0">
              <a:schemeClr val="bg2">
                <a:alpha val="39998"/>
              </a:schemeClr>
            </a:outerShdw>
          </a:effectLst>
        </p:spPr>
        <p:txBody>
          <a:bodyPr lIns="0" tIns="0" rIns="0" bIns="0"/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37931725" indent="-37474525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eaLnBrk="1" hangingPunct="1"/>
            <a:endParaRPr lang="de-DE" altLang="de-DE"/>
          </a:p>
        </p:txBody>
      </p:sp>
      <p:sp>
        <p:nvSpPr>
          <p:cNvPr id="13" name="Rectangle 8"/>
          <p:cNvSpPr>
            <a:spLocks/>
          </p:cNvSpPr>
          <p:nvPr/>
        </p:nvSpPr>
        <p:spPr bwMode="auto">
          <a:xfrm>
            <a:off x="496888" y="1841500"/>
            <a:ext cx="1271587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38100" tIns="38100" rIns="38100" bIns="38100">
            <a:spAutoFit/>
          </a:bodyPr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37931725" indent="-37474525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algn="l" eaLnBrk="1" hangingPunct="1"/>
            <a:r>
              <a:rPr sz="2000" dirty="0">
                <a:solidFill>
                  <a:schemeClr val="tx1"/>
                </a:solidFill>
                <a:latin typeface="Lucida Grande"/>
              </a:rPr>
              <a:t>1 minuta</a:t>
            </a:r>
          </a:p>
        </p:txBody>
      </p:sp>
      <p:sp>
        <p:nvSpPr>
          <p:cNvPr id="14" name="Rectangle 9"/>
          <p:cNvSpPr>
            <a:spLocks/>
          </p:cNvSpPr>
          <p:nvPr/>
        </p:nvSpPr>
        <p:spPr bwMode="auto">
          <a:xfrm>
            <a:off x="496888" y="5064125"/>
            <a:ext cx="1271587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38100" tIns="38100" rIns="38100" bIns="38100">
            <a:spAutoFit/>
          </a:bodyPr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37931725" indent="-37474525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algn="l" eaLnBrk="1" hangingPunct="1"/>
            <a:r>
              <a:rPr sz="2000">
                <a:solidFill>
                  <a:schemeClr val="tx1"/>
                </a:solidFill>
                <a:latin typeface="Lucida Grande"/>
              </a:rPr>
              <a:t>1 minuta</a:t>
            </a:r>
          </a:p>
        </p:txBody>
      </p:sp>
      <p:sp>
        <p:nvSpPr>
          <p:cNvPr id="15" name="Rectangle 10"/>
          <p:cNvSpPr>
            <a:spLocks/>
          </p:cNvSpPr>
          <p:nvPr/>
        </p:nvSpPr>
        <p:spPr bwMode="auto">
          <a:xfrm>
            <a:off x="363538" y="3303588"/>
            <a:ext cx="1427162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38100" tIns="38100" rIns="38100" bIns="38100">
            <a:spAutoFit/>
          </a:bodyPr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37931725" indent="-37474525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algn="l" eaLnBrk="1" hangingPunct="1"/>
            <a:r>
              <a:rPr sz="2000" dirty="0">
                <a:solidFill>
                  <a:schemeClr val="tx1"/>
                </a:solidFill>
                <a:latin typeface="Lucida Grande"/>
              </a:rPr>
              <a:t>3 minute</a:t>
            </a:r>
          </a:p>
        </p:txBody>
      </p:sp>
      <p:pic>
        <p:nvPicPr>
          <p:cNvPr id="16" name="Picture 11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719999">
            <a:off x="1221582" y="2104231"/>
            <a:ext cx="388938" cy="892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17" name="AutoShape 12"/>
          <p:cNvSpPr>
            <a:spLocks/>
          </p:cNvSpPr>
          <p:nvPr/>
        </p:nvSpPr>
        <p:spPr bwMode="auto">
          <a:xfrm rot="10800000">
            <a:off x="1706563" y="4927600"/>
            <a:ext cx="950912" cy="809625"/>
          </a:xfrm>
          <a:custGeom>
            <a:avLst/>
            <a:gdLst>
              <a:gd name="T0" fmla="*/ 0 w 21600"/>
              <a:gd name="T1" fmla="*/ 0 h 21600"/>
              <a:gd name="T2" fmla="*/ 21600 w 21600"/>
              <a:gd name="T3" fmla="*/ 21600 h 21600"/>
            </a:gdLst>
            <a:ahLst/>
            <a:cxnLst/>
            <a:rect l="T0" t="T1" r="T2" b="T3"/>
            <a:pathLst>
              <a:path w="21600" h="21600">
                <a:moveTo>
                  <a:pt x="3068" y="0"/>
                </a:moveTo>
                <a:lnTo>
                  <a:pt x="18532" y="0"/>
                </a:lnTo>
                <a:cubicBezTo>
                  <a:pt x="20227" y="0"/>
                  <a:pt x="21600" y="1612"/>
                  <a:pt x="21600" y="3600"/>
                </a:cubicBezTo>
                <a:lnTo>
                  <a:pt x="21600" y="21600"/>
                </a:lnTo>
                <a:lnTo>
                  <a:pt x="0" y="21600"/>
                </a:lnTo>
                <a:lnTo>
                  <a:pt x="0" y="3600"/>
                </a:lnTo>
                <a:cubicBezTo>
                  <a:pt x="0" y="1612"/>
                  <a:pt x="1373" y="0"/>
                  <a:pt x="3068" y="0"/>
                </a:cubicBezTo>
                <a:close/>
                <a:moveTo>
                  <a:pt x="3068" y="0"/>
                </a:moveTo>
              </a:path>
            </a:pathLst>
          </a:custGeom>
          <a:blipFill dpi="0" rotWithShape="0">
            <a:blip r:embed="rId4"/>
            <a:srcRect/>
            <a:tile tx="0" ty="0" sx="100000" sy="100000" flip="none" algn="tl"/>
          </a:blipFill>
          <a:ln w="9525">
            <a:solidFill>
              <a:srgbClr val="F59240"/>
            </a:solidFill>
            <a:round/>
            <a:headEnd/>
            <a:tailEnd/>
          </a:ln>
          <a:effectLst>
            <a:outerShdw blurRad="50800" dist="38099" dir="5400000" algn="ctr" rotWithShape="0">
              <a:schemeClr val="bg2">
                <a:alpha val="39998"/>
              </a:schemeClr>
            </a:outerShdw>
          </a:effectLst>
        </p:spPr>
        <p:txBody>
          <a:bodyPr lIns="0" tIns="0" rIns="0" bIns="0"/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37931725" indent="-37474525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eaLnBrk="1" hangingPunct="1"/>
            <a:endParaRPr lang="de-DE" altLang="de-DE"/>
          </a:p>
        </p:txBody>
      </p:sp>
      <p:pic>
        <p:nvPicPr>
          <p:cNvPr id="18" name="Picture 13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719999">
            <a:off x="1215232" y="4534694"/>
            <a:ext cx="387350" cy="890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19" name="Picture 14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719999">
            <a:off x="1231901" y="5427662"/>
            <a:ext cx="387350" cy="892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20" name="Picture 15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719999">
            <a:off x="1001713" y="5435600"/>
            <a:ext cx="387350" cy="892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21" name="Rectangle 16"/>
          <p:cNvSpPr>
            <a:spLocks/>
          </p:cNvSpPr>
          <p:nvPr/>
        </p:nvSpPr>
        <p:spPr bwMode="auto">
          <a:xfrm>
            <a:off x="3016250" y="4927600"/>
            <a:ext cx="962025" cy="654050"/>
          </a:xfrm>
          <a:prstGeom prst="rect">
            <a:avLst/>
          </a:prstGeom>
          <a:gradFill rotWithShape="0">
            <a:gsLst>
              <a:gs pos="0">
                <a:srgbClr val="BDDBFE"/>
              </a:gs>
              <a:gs pos="100000">
                <a:srgbClr val="3E7FCD"/>
              </a:gs>
            </a:gsLst>
            <a:lin ang="5400000" scaled="1"/>
          </a:gradFill>
          <a:ln w="9525">
            <a:solidFill>
              <a:srgbClr val="4A7DBB"/>
            </a:solidFill>
            <a:round/>
            <a:headEnd/>
            <a:tailEnd/>
          </a:ln>
          <a:effectLst>
            <a:outerShdw blurRad="38100" dist="23000" dir="5400000" algn="ctr" rotWithShape="0">
              <a:schemeClr val="bg2">
                <a:alpha val="34998"/>
              </a:schemeClr>
            </a:outerShdw>
          </a:effectLst>
        </p:spPr>
        <p:txBody>
          <a:bodyPr lIns="38100" tIns="38100" rIns="38100" bIns="38100" anchor="ctr"/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37931725" indent="-37474525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eaLnBrk="1" hangingPunct="1"/>
            <a:r>
              <a:rPr sz="160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Lucida Grande"/>
              </a:rPr>
              <a:t>1 min</a:t>
            </a:r>
          </a:p>
        </p:txBody>
      </p:sp>
      <p:sp>
        <p:nvSpPr>
          <p:cNvPr id="22" name="Rectangle 17"/>
          <p:cNvSpPr>
            <a:spLocks/>
          </p:cNvSpPr>
          <p:nvPr/>
        </p:nvSpPr>
        <p:spPr bwMode="auto">
          <a:xfrm>
            <a:off x="3016250" y="2497138"/>
            <a:ext cx="962025" cy="2430462"/>
          </a:xfrm>
          <a:prstGeom prst="rect">
            <a:avLst/>
          </a:prstGeom>
          <a:gradFill rotWithShape="0">
            <a:gsLst>
              <a:gs pos="0">
                <a:srgbClr val="EAFFBF"/>
              </a:gs>
              <a:gs pos="100000">
                <a:srgbClr val="A0C94A"/>
              </a:gs>
            </a:gsLst>
            <a:lin ang="5400000" scaled="1"/>
          </a:gradFill>
          <a:ln w="9525">
            <a:solidFill>
              <a:srgbClr val="98B954"/>
            </a:solidFill>
            <a:round/>
            <a:headEnd/>
            <a:tailEnd/>
          </a:ln>
          <a:effectLst>
            <a:outerShdw blurRad="38100" dist="23000" dir="5400000" algn="ctr" rotWithShape="0">
              <a:schemeClr val="bg2">
                <a:alpha val="34998"/>
              </a:schemeClr>
            </a:outerShdw>
          </a:effectLst>
        </p:spPr>
        <p:txBody>
          <a:bodyPr lIns="38100" tIns="38100" rIns="38100" bIns="38100" anchor="ctr"/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37931725" indent="-37474525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eaLnBrk="1" hangingPunct="1"/>
            <a:r>
              <a:rPr sz="3600" dirty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Lucida Grande"/>
              </a:rPr>
              <a:t>3 min</a:t>
            </a:r>
          </a:p>
        </p:txBody>
      </p:sp>
      <p:sp>
        <p:nvSpPr>
          <p:cNvPr id="23" name="Rectangle 18"/>
          <p:cNvSpPr>
            <a:spLocks/>
          </p:cNvSpPr>
          <p:nvPr/>
        </p:nvSpPr>
        <p:spPr bwMode="auto">
          <a:xfrm>
            <a:off x="3016250" y="1852613"/>
            <a:ext cx="962025" cy="644525"/>
          </a:xfrm>
          <a:prstGeom prst="rect">
            <a:avLst/>
          </a:prstGeom>
          <a:gradFill rotWithShape="0">
            <a:gsLst>
              <a:gs pos="0">
                <a:srgbClr val="BDDBFE"/>
              </a:gs>
              <a:gs pos="100000">
                <a:srgbClr val="3E7FCD"/>
              </a:gs>
            </a:gsLst>
            <a:lin ang="5400000" scaled="1"/>
          </a:gradFill>
          <a:ln w="9525">
            <a:solidFill>
              <a:srgbClr val="4A7DBB"/>
            </a:solidFill>
            <a:round/>
            <a:headEnd/>
            <a:tailEnd/>
          </a:ln>
          <a:effectLst>
            <a:outerShdw blurRad="38100" dist="23000" dir="5400000" algn="ctr" rotWithShape="0">
              <a:schemeClr val="bg2">
                <a:alpha val="34998"/>
              </a:schemeClr>
            </a:outerShdw>
          </a:effectLst>
        </p:spPr>
        <p:txBody>
          <a:bodyPr lIns="38100" tIns="38100" rIns="38100" bIns="38100" anchor="ctr"/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37931725" indent="-37474525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eaLnBrk="1" hangingPunct="1"/>
            <a:r>
              <a:rPr sz="160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Lucida Grande"/>
              </a:rPr>
              <a:t>1 min</a:t>
            </a:r>
          </a:p>
        </p:txBody>
      </p:sp>
      <p:sp>
        <p:nvSpPr>
          <p:cNvPr id="24" name="AutoShape 19"/>
          <p:cNvSpPr>
            <a:spLocks/>
          </p:cNvSpPr>
          <p:nvPr/>
        </p:nvSpPr>
        <p:spPr bwMode="auto">
          <a:xfrm>
            <a:off x="3016250" y="1687513"/>
            <a:ext cx="949325" cy="153987"/>
          </a:xfrm>
          <a:custGeom>
            <a:avLst/>
            <a:gdLst>
              <a:gd name="T0" fmla="*/ 0 w 21600"/>
              <a:gd name="T1" fmla="*/ 0 h 21600"/>
              <a:gd name="T2" fmla="*/ 21600 w 21600"/>
              <a:gd name="T3" fmla="*/ 21600 h 21600"/>
            </a:gdLst>
            <a:ahLst/>
            <a:cxnLst/>
            <a:rect l="T0" t="T1" r="T2" b="T3"/>
            <a:pathLst>
              <a:path w="21600" h="21600">
                <a:moveTo>
                  <a:pt x="583" y="0"/>
                </a:moveTo>
                <a:lnTo>
                  <a:pt x="21017" y="0"/>
                </a:lnTo>
                <a:cubicBezTo>
                  <a:pt x="21339" y="0"/>
                  <a:pt x="21600" y="1612"/>
                  <a:pt x="21600" y="3600"/>
                </a:cubicBezTo>
                <a:lnTo>
                  <a:pt x="21600" y="21600"/>
                </a:lnTo>
                <a:lnTo>
                  <a:pt x="0" y="21600"/>
                </a:lnTo>
                <a:lnTo>
                  <a:pt x="0" y="3600"/>
                </a:lnTo>
                <a:cubicBezTo>
                  <a:pt x="0" y="1612"/>
                  <a:pt x="261" y="0"/>
                  <a:pt x="583" y="0"/>
                </a:cubicBezTo>
                <a:close/>
                <a:moveTo>
                  <a:pt x="583" y="0"/>
                </a:moveTo>
              </a:path>
            </a:pathLst>
          </a:custGeom>
          <a:gradFill rotWithShape="0">
            <a:gsLst>
              <a:gs pos="0">
                <a:srgbClr val="FFE2CA"/>
              </a:gs>
              <a:gs pos="100000">
                <a:srgbClr val="FF953D"/>
              </a:gs>
            </a:gsLst>
            <a:lin ang="5400000" scaled="1"/>
          </a:gradFill>
          <a:ln w="9525">
            <a:solidFill>
              <a:srgbClr val="F59240"/>
            </a:solidFill>
            <a:round/>
            <a:headEnd/>
            <a:tailEnd/>
          </a:ln>
          <a:effectLst>
            <a:outerShdw blurRad="38100" dist="23000" dir="5400000" algn="ctr" rotWithShape="0">
              <a:schemeClr val="bg2">
                <a:alpha val="34998"/>
              </a:schemeClr>
            </a:outerShdw>
          </a:effectLst>
        </p:spPr>
        <p:txBody>
          <a:bodyPr lIns="0" tIns="0" rIns="0" bIns="0"/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37931725" indent="-37474525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eaLnBrk="1" hangingPunct="1"/>
            <a:endParaRPr lang="de-DE" altLang="de-DE"/>
          </a:p>
        </p:txBody>
      </p:sp>
      <p:grpSp>
        <p:nvGrpSpPr>
          <p:cNvPr id="25" name="Group 20"/>
          <p:cNvGrpSpPr>
            <a:grpSpLocks/>
          </p:cNvGrpSpPr>
          <p:nvPr/>
        </p:nvGrpSpPr>
        <p:grpSpPr bwMode="auto">
          <a:xfrm>
            <a:off x="3016250" y="5581650"/>
            <a:ext cx="949325" cy="155575"/>
            <a:chOff x="0" y="0"/>
            <a:chExt cx="598" cy="98"/>
          </a:xfrm>
        </p:grpSpPr>
        <p:sp>
          <p:nvSpPr>
            <p:cNvPr id="26" name="AutoShape 21"/>
            <p:cNvSpPr>
              <a:spLocks/>
            </p:cNvSpPr>
            <p:nvPr/>
          </p:nvSpPr>
          <p:spPr bwMode="auto">
            <a:xfrm rot="10800000">
              <a:off x="0" y="0"/>
              <a:ext cx="598" cy="98"/>
            </a:xfrm>
            <a:custGeom>
              <a:avLst/>
              <a:gdLst>
                <a:gd name="T0" fmla="*/ 0 w 21600"/>
                <a:gd name="T1" fmla="*/ 0 h 21600"/>
                <a:gd name="T2" fmla="*/ 21600 w 21600"/>
                <a:gd name="T3" fmla="*/ 21600 h 21600"/>
              </a:gdLst>
              <a:ahLst/>
              <a:cxnLst/>
              <a:rect l="T0" t="T1" r="T2" b="T3"/>
              <a:pathLst>
                <a:path w="21600" h="21600">
                  <a:moveTo>
                    <a:pt x="590" y="0"/>
                  </a:moveTo>
                  <a:lnTo>
                    <a:pt x="21010" y="0"/>
                  </a:lnTo>
                  <a:cubicBezTo>
                    <a:pt x="21336" y="0"/>
                    <a:pt x="21600" y="1612"/>
                    <a:pt x="21600" y="3600"/>
                  </a:cubicBezTo>
                  <a:lnTo>
                    <a:pt x="21600" y="21600"/>
                  </a:lnTo>
                  <a:lnTo>
                    <a:pt x="0" y="21600"/>
                  </a:lnTo>
                  <a:lnTo>
                    <a:pt x="0" y="3600"/>
                  </a:lnTo>
                  <a:cubicBezTo>
                    <a:pt x="0" y="1612"/>
                    <a:pt x="264" y="0"/>
                    <a:pt x="590" y="0"/>
                  </a:cubicBezTo>
                  <a:close/>
                  <a:moveTo>
                    <a:pt x="590" y="0"/>
                  </a:moveTo>
                </a:path>
              </a:pathLst>
            </a:custGeom>
            <a:gradFill rotWithShape="0">
              <a:gsLst>
                <a:gs pos="0">
                  <a:srgbClr val="FF953D"/>
                </a:gs>
                <a:gs pos="100000">
                  <a:srgbClr val="FFE2CA"/>
                </a:gs>
              </a:gsLst>
              <a:lin ang="5400000" scaled="1"/>
            </a:gradFill>
            <a:ln w="9525">
              <a:solidFill>
                <a:srgbClr val="F59240"/>
              </a:solidFill>
              <a:round/>
              <a:headEnd/>
              <a:tailEnd/>
            </a:ln>
            <a:effectLst>
              <a:outerShdw blurRad="38100" dist="23000" dir="5400000" algn="ctr" rotWithShape="0">
                <a:schemeClr val="bg2">
                  <a:alpha val="34998"/>
                </a:schemeClr>
              </a:outerShdw>
            </a:effectLst>
          </p:spPr>
          <p:txBody>
            <a:bodyPr lIns="0" tIns="0" rIns="0" bIns="0"/>
            <a:lstStyle>
              <a:lvl1pPr eaLnBrk="0" hangingPunct="0">
                <a:defRPr sz="4200">
                  <a:solidFill>
                    <a:srgbClr val="000000"/>
                  </a:solidFill>
                  <a:latin typeface="Gill Sans" charset="0"/>
                  <a:ea typeface="ヒラギノ角ゴ ProN W3" charset="-128"/>
                  <a:sym typeface="Gill Sans" charset="0"/>
                </a:defRPr>
              </a:lvl1pPr>
              <a:lvl2pPr marL="37931725" indent="-37474525" eaLnBrk="0" hangingPunct="0">
                <a:defRPr sz="4200">
                  <a:solidFill>
                    <a:srgbClr val="000000"/>
                  </a:solidFill>
                  <a:latin typeface="Gill Sans" charset="0"/>
                  <a:ea typeface="ヒラギノ角ゴ ProN W3" charset="-128"/>
                  <a:sym typeface="Gill Sans" charset="0"/>
                </a:defRPr>
              </a:lvl2pPr>
              <a:lvl3pPr eaLnBrk="0" hangingPunct="0">
                <a:defRPr sz="4200">
                  <a:solidFill>
                    <a:srgbClr val="000000"/>
                  </a:solidFill>
                  <a:latin typeface="Gill Sans" charset="0"/>
                  <a:ea typeface="ヒラギノ角ゴ ProN W3" charset="-128"/>
                  <a:sym typeface="Gill Sans" charset="0"/>
                </a:defRPr>
              </a:lvl3pPr>
              <a:lvl4pPr eaLnBrk="0" hangingPunct="0">
                <a:defRPr sz="4200">
                  <a:solidFill>
                    <a:srgbClr val="000000"/>
                  </a:solidFill>
                  <a:latin typeface="Gill Sans" charset="0"/>
                  <a:ea typeface="ヒラギノ角ゴ ProN W3" charset="-128"/>
                  <a:sym typeface="Gill Sans" charset="0"/>
                </a:defRPr>
              </a:lvl4pPr>
              <a:lvl5pPr eaLnBrk="0" hangingPunct="0">
                <a:defRPr sz="4200">
                  <a:solidFill>
                    <a:srgbClr val="000000"/>
                  </a:solidFill>
                  <a:latin typeface="Gill Sans" charset="0"/>
                  <a:ea typeface="ヒラギノ角ゴ ProN W3" charset="-128"/>
                  <a:sym typeface="Gill Sans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4200">
                  <a:solidFill>
                    <a:srgbClr val="000000"/>
                  </a:solidFill>
                  <a:latin typeface="Gill Sans" charset="0"/>
                  <a:ea typeface="ヒラギノ角ゴ ProN W3" charset="-128"/>
                  <a:sym typeface="Gill Sans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4200">
                  <a:solidFill>
                    <a:srgbClr val="000000"/>
                  </a:solidFill>
                  <a:latin typeface="Gill Sans" charset="0"/>
                  <a:ea typeface="ヒラギノ角ゴ ProN W3" charset="-128"/>
                  <a:sym typeface="Gill Sans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4200">
                  <a:solidFill>
                    <a:srgbClr val="000000"/>
                  </a:solidFill>
                  <a:latin typeface="Gill Sans" charset="0"/>
                  <a:ea typeface="ヒラギノ角ゴ ProN W3" charset="-128"/>
                  <a:sym typeface="Gill Sans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4200">
                  <a:solidFill>
                    <a:srgbClr val="000000"/>
                  </a:solidFill>
                  <a:latin typeface="Gill Sans" charset="0"/>
                  <a:ea typeface="ヒラギノ角ゴ ProN W3" charset="-128"/>
                  <a:sym typeface="Gill Sans" charset="0"/>
                </a:defRPr>
              </a:lvl9pPr>
            </a:lstStyle>
            <a:p>
              <a:pPr eaLnBrk="1" hangingPunct="1"/>
              <a:endParaRPr lang="de-DE" altLang="de-DE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8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28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28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22" presetClass="entr" presetSubtype="4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00"/>
                            </p:stCondLst>
                            <p:childTnLst>
                              <p:par>
                                <p:cTn id="42" presetID="22" presetClass="entr" presetSubtype="4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3" grpId="0" autoUpdateAnimBg="0"/>
      <p:bldP spid="14" grpId="0" autoUpdateAnimBg="0"/>
      <p:bldP spid="15" grpId="0" autoUpdateAnimBg="0"/>
      <p:bldP spid="21" grpId="0" animBg="1" autoUpdateAnimBg="0"/>
      <p:bldP spid="22" grpId="0" animBg="1" autoUpdateAnimBg="0"/>
      <p:bldP spid="23" grpId="0" animBg="1" autoUpdateAnimBg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CustomShape 1"/>
          <p:cNvSpPr/>
          <p:nvPr/>
        </p:nvSpPr>
        <p:spPr>
          <a:xfrm>
            <a:off x="242640" y="992880"/>
            <a:ext cx="8701920" cy="5746320"/>
          </a:xfrm>
          <a:prstGeom prst="rect">
            <a:avLst/>
          </a:prstGeom>
          <a:solidFill>
            <a:schemeClr val="bg1">
              <a:alpha val="96000"/>
            </a:schemeClr>
          </a:solidFill>
          <a:ln>
            <a:noFill/>
          </a:ln>
          <a:scene3d>
            <a:camera prst="perspectiveBelow" fov="1500000">
              <a:rot lat="60000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85" name="CustomShape 2"/>
          <p:cNvSpPr/>
          <p:nvPr/>
        </p:nvSpPr>
        <p:spPr>
          <a:xfrm>
            <a:off x="7667640" y="260280"/>
            <a:ext cx="1149120" cy="501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r">
              <a:lnSpc>
                <a:spcPct val="100000"/>
              </a:lnSpc>
            </a:pPr>
            <a:fld id="{6F941565-6310-49CB-8FB4-8974C48933C2}" type="slidenum">
              <a:rPr lang="de-AT" sz="1200" strike="noStrike">
                <a:solidFill>
                  <a:srgbClr val="8B8B8B"/>
                </a:solidFill>
                <a:latin typeface="Calibri"/>
                <a:ea typeface="DejaVu Sans"/>
              </a:rPr>
              <a:pPr algn="r">
                <a:lnSpc>
                  <a:spcPct val="100000"/>
                </a:lnSpc>
              </a:pPr>
              <a:t>17</a:t>
            </a:fld>
            <a:endParaRPr lang="sl-SI"/>
          </a:p>
        </p:txBody>
      </p:sp>
      <p:pic>
        <p:nvPicPr>
          <p:cNvPr id="186" name="Imagem 7"/>
          <p:cNvPicPr/>
          <p:nvPr/>
        </p:nvPicPr>
        <p:blipFill>
          <a:blip r:embed="rId2"/>
          <a:stretch/>
        </p:blipFill>
        <p:spPr>
          <a:xfrm rot="10800000">
            <a:off x="77242320" y="4872960"/>
            <a:ext cx="8546400" cy="472320"/>
          </a:xfrm>
          <a:prstGeom prst="rect">
            <a:avLst/>
          </a:prstGeom>
          <a:ln>
            <a:noFill/>
          </a:ln>
        </p:spPr>
      </p:pic>
      <p:sp>
        <p:nvSpPr>
          <p:cNvPr id="187" name="CustomShape 3"/>
          <p:cNvSpPr/>
          <p:nvPr/>
        </p:nvSpPr>
        <p:spPr>
          <a:xfrm>
            <a:off x="0" y="-13680"/>
            <a:ext cx="9140760" cy="1046160"/>
          </a:xfrm>
          <a:prstGeom prst="rect">
            <a:avLst/>
          </a:prstGeom>
          <a:solidFill>
            <a:srgbClr val="A6CB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de-AT" sz="3200" dirty="0">
                <a:solidFill>
                  <a:srgbClr val="FFFFFF"/>
                </a:solidFill>
                <a:latin typeface="Tw Cen MT"/>
              </a:rPr>
              <a:t>Model S.A.I.L.</a:t>
            </a:r>
            <a:endParaRPr lang="sl-SI" dirty="0"/>
          </a:p>
        </p:txBody>
      </p:sp>
      <p:sp>
        <p:nvSpPr>
          <p:cNvPr id="188" name="CustomShape 4"/>
          <p:cNvSpPr/>
          <p:nvPr/>
        </p:nvSpPr>
        <p:spPr>
          <a:xfrm>
            <a:off x="685800" y="5913720"/>
            <a:ext cx="1901880" cy="4539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89" name="CustomShape 5"/>
          <p:cNvSpPr/>
          <p:nvPr/>
        </p:nvSpPr>
        <p:spPr>
          <a:xfrm>
            <a:off x="3124080" y="5913720"/>
            <a:ext cx="2892240" cy="4539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90" name="CustomShape 6"/>
          <p:cNvSpPr/>
          <p:nvPr/>
        </p:nvSpPr>
        <p:spPr>
          <a:xfrm>
            <a:off x="685800" y="5913720"/>
            <a:ext cx="1901880" cy="4539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91" name="CustomShape 7"/>
          <p:cNvSpPr/>
          <p:nvPr/>
        </p:nvSpPr>
        <p:spPr>
          <a:xfrm>
            <a:off x="4876920" y="1722600"/>
            <a:ext cx="3730680" cy="47973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92" name="CustomShape 8"/>
          <p:cNvSpPr/>
          <p:nvPr/>
        </p:nvSpPr>
        <p:spPr>
          <a:xfrm>
            <a:off x="685800" y="1454727"/>
            <a:ext cx="8258760" cy="4696692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marL="185738" indent="-185738">
              <a:lnSpc>
                <a:spcPct val="100000"/>
              </a:lnSpc>
              <a:buFont typeface="Arial"/>
              <a:buChar char="•"/>
            </a:pPr>
            <a:r>
              <a:rPr lang="en-GB" sz="2300" dirty="0">
                <a:solidFill>
                  <a:srgbClr val="000000"/>
                </a:solidFill>
                <a:latin typeface="Calibri"/>
              </a:rPr>
              <a:t>»State« (izjavi)</a:t>
            </a:r>
            <a:r>
              <a:t/>
            </a:r>
            <a:br/>
            <a:r>
              <a:rPr lang="en-GB" sz="2300" dirty="0">
                <a:solidFill>
                  <a:srgbClr val="000000"/>
                </a:solidFill>
                <a:latin typeface="Calibri"/>
              </a:rPr>
              <a:t>Postavi trditev.</a:t>
            </a:r>
            <a:r>
              <a:t/>
            </a:r>
            <a:br/>
            <a:endParaRPr lang="sl-SI" sz="2300" dirty="0">
              <a:solidFill>
                <a:srgbClr val="000000"/>
              </a:solidFill>
              <a:latin typeface="Calibri"/>
            </a:endParaRPr>
          </a:p>
          <a:p>
            <a:pPr marL="185738" indent="-185738">
              <a:lnSpc>
                <a:spcPct val="100000"/>
              </a:lnSpc>
              <a:buFont typeface="Arial"/>
              <a:buChar char="•"/>
            </a:pPr>
            <a:r>
              <a:rPr lang="en-GB" sz="2300" dirty="0">
                <a:solidFill>
                  <a:srgbClr val="000000"/>
                </a:solidFill>
                <a:latin typeface="Calibri"/>
              </a:rPr>
              <a:t>Argumentiraj </a:t>
            </a:r>
            <a:r>
              <a:t/>
            </a:r>
            <a:br/>
            <a:r>
              <a:rPr lang="en-GB" sz="2300" dirty="0">
                <a:solidFill>
                  <a:srgbClr val="000000"/>
                </a:solidFill>
                <a:latin typeface="Calibri"/>
              </a:rPr>
              <a:t>Najpomembnejši del: npr. analiziraj situacijo ali osebe. </a:t>
            </a:r>
            <a:r>
              <a:t/>
            </a:r>
            <a:br/>
            <a:r>
              <a:rPr lang="en-GB" sz="2300" dirty="0">
                <a:solidFill>
                  <a:srgbClr val="000000"/>
                </a:solidFill>
                <a:latin typeface="Calibri"/>
              </a:rPr>
              <a:t>Podpri svojo trditev.</a:t>
            </a:r>
            <a:r>
              <a:t/>
            </a:r>
            <a:br/>
            <a:endParaRPr lang="sl-SI" sz="2300" dirty="0">
              <a:solidFill>
                <a:srgbClr val="000000"/>
              </a:solidFill>
              <a:latin typeface="Calibri"/>
            </a:endParaRPr>
          </a:p>
          <a:p>
            <a:pPr marL="185738" indent="-185738">
              <a:lnSpc>
                <a:spcPct val="100000"/>
              </a:lnSpc>
              <a:buFont typeface="Arial"/>
              <a:buChar char="•"/>
            </a:pPr>
            <a:r>
              <a:rPr lang="en-GB" sz="2300" dirty="0">
                <a:solidFill>
                  <a:srgbClr val="000000"/>
                </a:solidFill>
                <a:latin typeface="Calibri"/>
              </a:rPr>
              <a:t>Ilustriraj</a:t>
            </a:r>
            <a:r>
              <a:t/>
            </a:r>
            <a:br/>
            <a:r>
              <a:rPr lang="en-GB" sz="2300" dirty="0">
                <a:solidFill>
                  <a:srgbClr val="000000"/>
                </a:solidFill>
                <a:latin typeface="Calibri"/>
              </a:rPr>
              <a:t>Podaj dober primer, s katerim bo tvoj argument jasen in otipljiv.</a:t>
            </a:r>
            <a:r>
              <a:t/>
            </a:r>
            <a:br/>
            <a:endParaRPr lang="sl-SI" sz="2300" dirty="0">
              <a:solidFill>
                <a:srgbClr val="000000"/>
              </a:solidFill>
              <a:latin typeface="Calibri"/>
            </a:endParaRPr>
          </a:p>
          <a:p>
            <a:pPr marL="185738" indent="-185738">
              <a:lnSpc>
                <a:spcPct val="100000"/>
              </a:lnSpc>
              <a:buFont typeface="Arial"/>
              <a:buChar char="•"/>
            </a:pPr>
            <a:r>
              <a:rPr lang="en-GB" sz="2300" dirty="0">
                <a:solidFill>
                  <a:srgbClr val="000000"/>
                </a:solidFill>
                <a:latin typeface="Calibri"/>
              </a:rPr>
              <a:t>»Link« (poveži)</a:t>
            </a:r>
            <a:r>
              <a:t/>
            </a:r>
            <a:br/>
            <a:r>
              <a:rPr lang="en-GB" sz="2300" dirty="0">
                <a:solidFill>
                  <a:srgbClr val="000000"/>
                </a:solidFill>
                <a:latin typeface="Calibri"/>
              </a:rPr>
              <a:t>Poveži argument/trditev z razpravo kot celoto.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CustomShape 1"/>
          <p:cNvSpPr/>
          <p:nvPr/>
        </p:nvSpPr>
        <p:spPr>
          <a:xfrm>
            <a:off x="242640" y="992880"/>
            <a:ext cx="8701920" cy="5746320"/>
          </a:xfrm>
          <a:prstGeom prst="rect">
            <a:avLst/>
          </a:prstGeom>
          <a:solidFill>
            <a:schemeClr val="bg1">
              <a:alpha val="96000"/>
            </a:schemeClr>
          </a:solidFill>
          <a:ln>
            <a:noFill/>
          </a:ln>
          <a:scene3d>
            <a:camera prst="perspectiveBelow" fov="1500000">
              <a:rot lat="60000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94" name="CustomShape 2"/>
          <p:cNvSpPr/>
          <p:nvPr/>
        </p:nvSpPr>
        <p:spPr>
          <a:xfrm>
            <a:off x="7667640" y="260280"/>
            <a:ext cx="1149120" cy="501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r">
              <a:lnSpc>
                <a:spcPct val="100000"/>
              </a:lnSpc>
            </a:pPr>
            <a:fld id="{31B1A216-F5C3-409E-936B-5540E1917174}" type="slidenum">
              <a:rPr lang="de-AT" sz="1200" strike="noStrike">
                <a:solidFill>
                  <a:srgbClr val="8B8B8B"/>
                </a:solidFill>
                <a:latin typeface="Calibri"/>
                <a:ea typeface="DejaVu Sans"/>
              </a:rPr>
              <a:pPr algn="r">
                <a:lnSpc>
                  <a:spcPct val="100000"/>
                </a:lnSpc>
              </a:pPr>
              <a:t>18</a:t>
            </a:fld>
            <a:endParaRPr lang="sl-SI"/>
          </a:p>
        </p:txBody>
      </p:sp>
      <p:pic>
        <p:nvPicPr>
          <p:cNvPr id="195" name="Imagem 7"/>
          <p:cNvPicPr/>
          <p:nvPr/>
        </p:nvPicPr>
        <p:blipFill>
          <a:blip r:embed="rId2"/>
          <a:stretch/>
        </p:blipFill>
        <p:spPr>
          <a:xfrm rot="10800000">
            <a:off x="77242320" y="4872960"/>
            <a:ext cx="8546400" cy="472320"/>
          </a:xfrm>
          <a:prstGeom prst="rect">
            <a:avLst/>
          </a:prstGeom>
          <a:ln>
            <a:noFill/>
          </a:ln>
        </p:spPr>
      </p:pic>
      <p:sp>
        <p:nvSpPr>
          <p:cNvPr id="196" name="CustomShape 3"/>
          <p:cNvSpPr/>
          <p:nvPr/>
        </p:nvSpPr>
        <p:spPr>
          <a:xfrm>
            <a:off x="0" y="-13680"/>
            <a:ext cx="9140760" cy="1046160"/>
          </a:xfrm>
          <a:prstGeom prst="rect">
            <a:avLst/>
          </a:prstGeom>
          <a:solidFill>
            <a:srgbClr val="A6CB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de-AT" sz="3200" dirty="0">
                <a:solidFill>
                  <a:srgbClr val="FFFFFF"/>
                </a:solidFill>
                <a:latin typeface="Tw Cen MT"/>
              </a:rPr>
              <a:t>Vprašanja</a:t>
            </a:r>
            <a:endParaRPr lang="sl-SI" dirty="0"/>
          </a:p>
        </p:txBody>
      </p:sp>
      <p:sp>
        <p:nvSpPr>
          <p:cNvPr id="197" name="CustomShape 4"/>
          <p:cNvSpPr/>
          <p:nvPr/>
        </p:nvSpPr>
        <p:spPr>
          <a:xfrm>
            <a:off x="685800" y="5913720"/>
            <a:ext cx="1901880" cy="4539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98" name="CustomShape 5"/>
          <p:cNvSpPr/>
          <p:nvPr/>
        </p:nvSpPr>
        <p:spPr>
          <a:xfrm>
            <a:off x="3124080" y="5913720"/>
            <a:ext cx="2892240" cy="4539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99" name="CustomShape 6"/>
          <p:cNvSpPr/>
          <p:nvPr/>
        </p:nvSpPr>
        <p:spPr>
          <a:xfrm>
            <a:off x="685800" y="5913720"/>
            <a:ext cx="1901880" cy="4539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00" name="CustomShape 7"/>
          <p:cNvSpPr/>
          <p:nvPr/>
        </p:nvSpPr>
        <p:spPr>
          <a:xfrm>
            <a:off x="4876920" y="1722600"/>
            <a:ext cx="3730680" cy="47973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01" name="CustomShape 8"/>
          <p:cNvSpPr/>
          <p:nvPr/>
        </p:nvSpPr>
        <p:spPr>
          <a:xfrm>
            <a:off x="685800" y="1565564"/>
            <a:ext cx="8316360" cy="5173636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/>
          <a:lstStyle/>
          <a:p>
            <a:pPr marL="185738" indent="-185738">
              <a:lnSpc>
                <a:spcPct val="100000"/>
              </a:lnSpc>
              <a:buFont typeface="Arial"/>
              <a:buChar char="•"/>
            </a:pPr>
            <a:r>
              <a:rPr lang="de-AT" sz="2500" dirty="0">
                <a:solidFill>
                  <a:srgbClr val="000000"/>
                </a:solidFill>
                <a:latin typeface="Calibri"/>
              </a:rPr>
              <a:t>Prisilijo govorce, da natančneje opredelijo svoje stališče oz.</a:t>
            </a:r>
            <a:r>
              <a:rPr dirty="0" smtClean="0"/>
              <a:t> </a:t>
            </a:r>
            <a:r>
              <a:rPr lang="de-AT" sz="2500" dirty="0">
                <a:solidFill>
                  <a:srgbClr val="000000"/>
                </a:solidFill>
                <a:latin typeface="Calibri"/>
              </a:rPr>
              <a:t>argumente.</a:t>
            </a:r>
          </a:p>
          <a:p>
            <a:pPr marL="185738" indent="-185738">
              <a:lnSpc>
                <a:spcPct val="100000"/>
              </a:lnSpc>
              <a:buFont typeface="Arial"/>
              <a:buChar char="•"/>
            </a:pPr>
            <a:endParaRPr lang="sl-SI" sz="2500" dirty="0">
              <a:solidFill>
                <a:srgbClr val="000000"/>
              </a:solidFill>
              <a:latin typeface="Calibri"/>
            </a:endParaRPr>
          </a:p>
          <a:p>
            <a:pPr marL="185738" indent="-185738">
              <a:lnSpc>
                <a:spcPct val="100000"/>
              </a:lnSpc>
              <a:buFont typeface="Arial"/>
              <a:buChar char="•"/>
            </a:pPr>
            <a:r>
              <a:rPr lang="de-AT" sz="2500" dirty="0">
                <a:solidFill>
                  <a:srgbClr val="000000"/>
                </a:solidFill>
                <a:latin typeface="Calibri"/>
              </a:rPr>
              <a:t>Postavijo naj jih le člani nasprotne ekipe. Če želijo postaviti vprašanje, morajo najprej vstati in reči: »Vprašanje prosim«.</a:t>
            </a:r>
          </a:p>
          <a:p>
            <a:pPr marL="185738" indent="-185738">
              <a:lnSpc>
                <a:spcPct val="100000"/>
              </a:lnSpc>
              <a:buFont typeface="Arial"/>
              <a:buChar char="•"/>
            </a:pPr>
            <a:endParaRPr lang="sl-SI" sz="2500" dirty="0">
              <a:solidFill>
                <a:srgbClr val="000000"/>
              </a:solidFill>
              <a:latin typeface="Calibri"/>
            </a:endParaRPr>
          </a:p>
          <a:p>
            <a:pPr marL="185738" indent="-185738">
              <a:lnSpc>
                <a:spcPct val="100000"/>
              </a:lnSpc>
              <a:buFont typeface="Arial"/>
              <a:buChar char="•"/>
            </a:pPr>
            <a:r>
              <a:rPr lang="de-AT" sz="2500" dirty="0">
                <a:solidFill>
                  <a:srgbClr val="000000"/>
                </a:solidFill>
                <a:latin typeface="Calibri"/>
              </a:rPr>
              <a:t>Govorec ima pravico zavrniti vprašanje.</a:t>
            </a:r>
          </a:p>
          <a:p>
            <a:pPr marL="185738" indent="-185738">
              <a:lnSpc>
                <a:spcPct val="100000"/>
              </a:lnSpc>
              <a:buFont typeface="Arial"/>
              <a:buChar char="•"/>
            </a:pPr>
            <a:endParaRPr lang="sl-SI" sz="2500" dirty="0">
              <a:solidFill>
                <a:srgbClr val="000000"/>
              </a:solidFill>
              <a:latin typeface="Calibri"/>
            </a:endParaRPr>
          </a:p>
          <a:p>
            <a:pPr marL="185738" indent="-185738">
              <a:lnSpc>
                <a:spcPct val="100000"/>
              </a:lnSpc>
              <a:buFont typeface="Arial"/>
              <a:buChar char="•"/>
            </a:pPr>
            <a:r>
              <a:rPr lang="de-AT" sz="2500" dirty="0">
                <a:solidFill>
                  <a:srgbClr val="000000"/>
                </a:solidFill>
                <a:latin typeface="Calibri"/>
              </a:rPr>
              <a:t>Po vmesni prekinitvi ni diskusije.</a:t>
            </a:r>
          </a:p>
          <a:p>
            <a:pPr marL="185738" indent="-185738">
              <a:lnSpc>
                <a:spcPct val="100000"/>
              </a:lnSpc>
              <a:buFont typeface="Arial"/>
              <a:buChar char="•"/>
            </a:pPr>
            <a:endParaRPr lang="sl-SI" sz="2500" dirty="0">
              <a:solidFill>
                <a:srgbClr val="000000"/>
              </a:solidFill>
              <a:latin typeface="Calibri"/>
            </a:endParaRPr>
          </a:p>
          <a:p>
            <a:pPr marL="185738" indent="-185738">
              <a:lnSpc>
                <a:spcPct val="100000"/>
              </a:lnSpc>
              <a:buFont typeface="Arial"/>
              <a:buChar char="•"/>
            </a:pPr>
            <a:r>
              <a:rPr lang="de-AT" sz="2500" dirty="0">
                <a:solidFill>
                  <a:srgbClr val="000000"/>
                </a:solidFill>
                <a:latin typeface="Calibri"/>
              </a:rPr>
              <a:t>Vprašanja niso dovoljena med »varovanim časom«</a:t>
            </a:r>
            <a:r>
              <a:t/>
            </a:r>
            <a:br/>
            <a:r>
              <a:rPr lang="de-AT" sz="2500" dirty="0">
                <a:solidFill>
                  <a:srgbClr val="000000"/>
                </a:solidFill>
                <a:latin typeface="Calibri"/>
              </a:rPr>
              <a:t>(2–4 minute).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CustomShape 1"/>
          <p:cNvSpPr/>
          <p:nvPr/>
        </p:nvSpPr>
        <p:spPr>
          <a:xfrm>
            <a:off x="242640" y="992880"/>
            <a:ext cx="8701920" cy="5746320"/>
          </a:xfrm>
          <a:prstGeom prst="rect">
            <a:avLst/>
          </a:prstGeom>
          <a:solidFill>
            <a:schemeClr val="bg1">
              <a:alpha val="96000"/>
            </a:schemeClr>
          </a:solidFill>
          <a:ln>
            <a:noFill/>
          </a:ln>
          <a:scene3d>
            <a:camera prst="perspectiveBelow" fov="1500000">
              <a:rot lat="60000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03" name="CustomShape 2"/>
          <p:cNvSpPr/>
          <p:nvPr/>
        </p:nvSpPr>
        <p:spPr>
          <a:xfrm>
            <a:off x="7667640" y="260280"/>
            <a:ext cx="1149120" cy="501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r">
              <a:lnSpc>
                <a:spcPct val="100000"/>
              </a:lnSpc>
            </a:pPr>
            <a:fld id="{44EB1E74-958B-46D7-B1C6-2EAB1A22E6E8}" type="slidenum">
              <a:rPr lang="de-AT" sz="1200" strike="noStrike">
                <a:solidFill>
                  <a:srgbClr val="8B8B8B"/>
                </a:solidFill>
                <a:latin typeface="Calibri"/>
                <a:ea typeface="DejaVu Sans"/>
              </a:rPr>
              <a:pPr algn="r">
                <a:lnSpc>
                  <a:spcPct val="100000"/>
                </a:lnSpc>
              </a:pPr>
              <a:t>19</a:t>
            </a:fld>
            <a:endParaRPr lang="sl-SI"/>
          </a:p>
        </p:txBody>
      </p:sp>
      <p:pic>
        <p:nvPicPr>
          <p:cNvPr id="204" name="Imagem 7"/>
          <p:cNvPicPr/>
          <p:nvPr/>
        </p:nvPicPr>
        <p:blipFill>
          <a:blip r:embed="rId2"/>
          <a:stretch/>
        </p:blipFill>
        <p:spPr>
          <a:xfrm rot="10800000">
            <a:off x="77242320" y="4872960"/>
            <a:ext cx="8546400" cy="472320"/>
          </a:xfrm>
          <a:prstGeom prst="rect">
            <a:avLst/>
          </a:prstGeom>
          <a:ln>
            <a:noFill/>
          </a:ln>
        </p:spPr>
      </p:pic>
      <p:sp>
        <p:nvSpPr>
          <p:cNvPr id="205" name="CustomShape 3"/>
          <p:cNvSpPr/>
          <p:nvPr/>
        </p:nvSpPr>
        <p:spPr>
          <a:xfrm>
            <a:off x="0" y="-13680"/>
            <a:ext cx="9140760" cy="1046160"/>
          </a:xfrm>
          <a:prstGeom prst="rect">
            <a:avLst/>
          </a:prstGeom>
          <a:solidFill>
            <a:srgbClr val="A6CB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de-AT" sz="3200" dirty="0">
                <a:solidFill>
                  <a:srgbClr val="FFFFFF"/>
                </a:solidFill>
                <a:latin typeface="Tw Cen MT"/>
              </a:rPr>
              <a:t>Čas za pripravo</a:t>
            </a:r>
            <a:endParaRPr lang="sl-SI" dirty="0"/>
          </a:p>
        </p:txBody>
      </p:sp>
      <p:sp>
        <p:nvSpPr>
          <p:cNvPr id="206" name="CustomShape 4"/>
          <p:cNvSpPr/>
          <p:nvPr/>
        </p:nvSpPr>
        <p:spPr>
          <a:xfrm>
            <a:off x="685800" y="5913720"/>
            <a:ext cx="1901880" cy="4539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07" name="CustomShape 5"/>
          <p:cNvSpPr/>
          <p:nvPr/>
        </p:nvSpPr>
        <p:spPr>
          <a:xfrm>
            <a:off x="3124080" y="5913720"/>
            <a:ext cx="2892240" cy="4539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08" name="CustomShape 6"/>
          <p:cNvSpPr/>
          <p:nvPr/>
        </p:nvSpPr>
        <p:spPr>
          <a:xfrm>
            <a:off x="685800" y="5913720"/>
            <a:ext cx="1901880" cy="4539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09" name="CustomShape 7"/>
          <p:cNvSpPr/>
          <p:nvPr/>
        </p:nvSpPr>
        <p:spPr>
          <a:xfrm>
            <a:off x="4876920" y="1722600"/>
            <a:ext cx="3730680" cy="47973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10" name="CustomShape 8"/>
          <p:cNvSpPr/>
          <p:nvPr/>
        </p:nvSpPr>
        <p:spPr>
          <a:xfrm>
            <a:off x="457200" y="1600200"/>
            <a:ext cx="8226360" cy="4522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de-AT" sz="3200" dirty="0">
                <a:solidFill>
                  <a:srgbClr val="000000"/>
                </a:solidFill>
                <a:latin typeface="Calibri"/>
              </a:rPr>
              <a:t>15 minut za pripravo</a:t>
            </a:r>
            <a:endParaRPr lang="sl-SI" sz="3200" dirty="0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100000"/>
              </a:lnSpc>
            </a:pPr>
            <a:endParaRPr lang="sl-SI" sz="3200" dirty="0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100000"/>
              </a:lnSpc>
            </a:pPr>
            <a:r>
              <a:rPr lang="de-AT" sz="3200" dirty="0">
                <a:solidFill>
                  <a:srgbClr val="000000"/>
                </a:solidFill>
                <a:latin typeface="Calibri"/>
              </a:rPr>
              <a:t>Dogovorite se o stališču govorcev.</a:t>
            </a:r>
          </a:p>
          <a:p>
            <a:pPr>
              <a:lnSpc>
                <a:spcPct val="100000"/>
              </a:lnSpc>
            </a:pPr>
            <a:r>
              <a:rPr lang="de-AT" sz="3200" dirty="0">
                <a:solidFill>
                  <a:srgbClr val="000000"/>
                </a:solidFill>
                <a:latin typeface="Calibri"/>
              </a:rPr>
              <a:t>Odločite se za ekipno strategijo.</a:t>
            </a:r>
          </a:p>
          <a:p>
            <a:pPr>
              <a:lnSpc>
                <a:spcPct val="100000"/>
              </a:lnSpc>
            </a:pPr>
            <a:r>
              <a:rPr lang="de-AT" sz="3200" dirty="0">
                <a:solidFill>
                  <a:srgbClr val="000000"/>
                </a:solidFill>
                <a:latin typeface="Calibri"/>
              </a:rPr>
              <a:t>Pripomočki niso dovoljeni.</a:t>
            </a:r>
          </a:p>
          <a:p>
            <a:pPr>
              <a:lnSpc>
                <a:spcPct val="100000"/>
              </a:lnSpc>
            </a:pPr>
            <a:endParaRPr lang="sl-SI" sz="3200" dirty="0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100000"/>
              </a:lnSpc>
            </a:pPr>
            <a:r>
              <a:rPr lang="de-AT" sz="3200" dirty="0">
                <a:solidFill>
                  <a:srgbClr val="000000"/>
                </a:solidFill>
                <a:latin typeface="Calibri"/>
              </a:rPr>
              <a:t>Sodnik naznani začetek razprave.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CustomShape 1"/>
          <p:cNvSpPr/>
          <p:nvPr/>
        </p:nvSpPr>
        <p:spPr>
          <a:xfrm>
            <a:off x="242640" y="992880"/>
            <a:ext cx="8701920" cy="5746320"/>
          </a:xfrm>
          <a:prstGeom prst="rect">
            <a:avLst/>
          </a:prstGeom>
          <a:solidFill>
            <a:schemeClr val="bg1">
              <a:alpha val="96000"/>
            </a:schemeClr>
          </a:solidFill>
          <a:ln>
            <a:noFill/>
          </a:ln>
          <a:scene3d>
            <a:camera prst="perspectiveBelow" fov="1500000">
              <a:rot lat="60000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85" name="CustomShape 2"/>
          <p:cNvSpPr/>
          <p:nvPr/>
        </p:nvSpPr>
        <p:spPr>
          <a:xfrm>
            <a:off x="7667640" y="260280"/>
            <a:ext cx="1149120" cy="501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r">
              <a:lnSpc>
                <a:spcPct val="100000"/>
              </a:lnSpc>
            </a:pPr>
            <a:fld id="{98D9BE2B-F0BC-431F-BE40-B73BDE4A9C65}" type="slidenum">
              <a:rPr lang="de-AT" sz="1200" strike="noStrike">
                <a:solidFill>
                  <a:srgbClr val="8B8B8B"/>
                </a:solidFill>
                <a:latin typeface="Calibri"/>
                <a:ea typeface="DejaVu Sans"/>
              </a:rPr>
              <a:pPr algn="r">
                <a:lnSpc>
                  <a:spcPct val="100000"/>
                </a:lnSpc>
              </a:pPr>
              <a:t>2</a:t>
            </a:fld>
            <a:endParaRPr lang="sl-SI"/>
          </a:p>
        </p:txBody>
      </p:sp>
      <p:pic>
        <p:nvPicPr>
          <p:cNvPr id="86" name="Imagem 7"/>
          <p:cNvPicPr/>
          <p:nvPr/>
        </p:nvPicPr>
        <p:blipFill>
          <a:blip r:embed="rId3"/>
          <a:stretch/>
        </p:blipFill>
        <p:spPr>
          <a:xfrm rot="10800000">
            <a:off x="77242320" y="4872960"/>
            <a:ext cx="8546400" cy="472320"/>
          </a:xfrm>
          <a:prstGeom prst="rect">
            <a:avLst/>
          </a:prstGeom>
          <a:ln>
            <a:noFill/>
          </a:ln>
        </p:spPr>
      </p:pic>
      <p:sp>
        <p:nvSpPr>
          <p:cNvPr id="87" name="CustomShape 3"/>
          <p:cNvSpPr/>
          <p:nvPr/>
        </p:nvSpPr>
        <p:spPr>
          <a:xfrm>
            <a:off x="0" y="-13680"/>
            <a:ext cx="9140760" cy="1046160"/>
          </a:xfrm>
          <a:prstGeom prst="rect">
            <a:avLst/>
          </a:prstGeom>
          <a:solidFill>
            <a:srgbClr val="A6CB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de-AT" sz="3200" dirty="0">
                <a:solidFill>
                  <a:srgbClr val="FFFFFF"/>
                </a:solidFill>
                <a:latin typeface="Tw Cen MT"/>
              </a:rPr>
              <a:t>»Recept« za debatni klub</a:t>
            </a:r>
            <a:endParaRPr lang="sl-SI" dirty="0"/>
          </a:p>
        </p:txBody>
      </p:sp>
      <p:pic>
        <p:nvPicPr>
          <p:cNvPr id="7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4588" y="1292225"/>
            <a:ext cx="4068762" cy="2303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88" name="CustomShape 4"/>
          <p:cNvSpPr/>
          <p:nvPr/>
        </p:nvSpPr>
        <p:spPr>
          <a:xfrm>
            <a:off x="457200" y="1600200"/>
            <a:ext cx="8226360" cy="4522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marL="185738" indent="-185738">
              <a:lnSpc>
                <a:spcPct val="90000"/>
              </a:lnSpc>
              <a:buFont typeface="Arial"/>
              <a:buChar char="•"/>
            </a:pPr>
            <a:r>
              <a:rPr lang="de-AT" sz="3200" dirty="0">
                <a:solidFill>
                  <a:srgbClr val="000000"/>
                </a:solidFill>
                <a:latin typeface="Calibri"/>
              </a:rPr>
              <a:t>Sestavine za 1 razpravo:</a:t>
            </a:r>
            <a:r>
              <a:rPr dirty="0"/>
              <a:t/>
            </a:r>
            <a:br>
              <a:rPr dirty="0"/>
            </a:br>
            <a:endParaRPr lang="sl-SI" sz="3200" dirty="0">
              <a:solidFill>
                <a:srgbClr val="000000"/>
              </a:solidFill>
              <a:latin typeface="Calibri"/>
            </a:endParaRPr>
          </a:p>
          <a:p>
            <a:pPr marL="185738" indent="-185738">
              <a:lnSpc>
                <a:spcPct val="90000"/>
              </a:lnSpc>
              <a:buFont typeface="Arial"/>
              <a:buChar char="•"/>
            </a:pPr>
            <a:r>
              <a:rPr lang="de-AT" sz="3200" dirty="0">
                <a:solidFill>
                  <a:srgbClr val="000000"/>
                </a:solidFill>
                <a:latin typeface="Calibri"/>
              </a:rPr>
              <a:t>1 motiviran učitelj</a:t>
            </a:r>
            <a:endParaRPr lang="sl-SI" sz="3200" dirty="0">
              <a:solidFill>
                <a:srgbClr val="000000"/>
              </a:solidFill>
              <a:latin typeface="Calibri"/>
            </a:endParaRPr>
          </a:p>
          <a:p>
            <a:pPr marL="185738" indent="-185738">
              <a:lnSpc>
                <a:spcPct val="90000"/>
              </a:lnSpc>
              <a:buFont typeface="Arial"/>
              <a:buChar char="•"/>
            </a:pPr>
            <a:r>
              <a:rPr lang="de-AT" sz="3200" dirty="0">
                <a:solidFill>
                  <a:srgbClr val="000000"/>
                </a:solidFill>
                <a:latin typeface="Calibri"/>
              </a:rPr>
              <a:t>vsaj 6 zainteresiranih dijakov</a:t>
            </a:r>
            <a:endParaRPr lang="sl-SI" sz="3200" dirty="0">
              <a:solidFill>
                <a:srgbClr val="000000"/>
              </a:solidFill>
              <a:latin typeface="Calibri"/>
            </a:endParaRPr>
          </a:p>
          <a:p>
            <a:pPr marL="185738" indent="-185738">
              <a:lnSpc>
                <a:spcPct val="90000"/>
              </a:lnSpc>
              <a:buFont typeface="Arial"/>
              <a:buChar char="•"/>
            </a:pPr>
            <a:r>
              <a:rPr lang="de-AT" sz="3200" dirty="0">
                <a:solidFill>
                  <a:srgbClr val="000000"/>
                </a:solidFill>
                <a:latin typeface="Calibri"/>
              </a:rPr>
              <a:t>1 soba (4 mize itd.)</a:t>
            </a:r>
          </a:p>
          <a:p>
            <a:pPr marL="185738" indent="-185738">
              <a:lnSpc>
                <a:spcPct val="90000"/>
              </a:lnSpc>
              <a:buFont typeface="Arial"/>
              <a:buChar char="•"/>
            </a:pPr>
            <a:endParaRPr lang="sl-SI" sz="3200" dirty="0">
              <a:solidFill>
                <a:srgbClr val="000000"/>
              </a:solidFill>
              <a:latin typeface="Calibri"/>
            </a:endParaRPr>
          </a:p>
          <a:p>
            <a:pPr marL="185738" indent="-185738">
              <a:lnSpc>
                <a:spcPct val="90000"/>
              </a:lnSpc>
              <a:buFont typeface="Arial"/>
              <a:buChar char="•"/>
            </a:pPr>
            <a:r>
              <a:rPr lang="de-AT" sz="3200" dirty="0">
                <a:solidFill>
                  <a:srgbClr val="000000"/>
                </a:solidFill>
                <a:latin typeface="Calibri"/>
              </a:rPr>
              <a:t>Vse sestavine postavite v sobo in jih pustite vreti približno 2 uri.</a:t>
            </a:r>
          </a:p>
          <a:p>
            <a:pPr marL="185738" indent="-185738">
              <a:lnSpc>
                <a:spcPct val="90000"/>
              </a:lnSpc>
              <a:buFont typeface="Arial"/>
              <a:buChar char="•"/>
            </a:pPr>
            <a:r>
              <a:rPr lang="de-AT" sz="3200" dirty="0">
                <a:solidFill>
                  <a:srgbClr val="000000"/>
                </a:solidFill>
                <a:latin typeface="Calibri"/>
              </a:rPr>
              <a:t>Ostalo bo prišlo samo od sebe.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CustomShape 1"/>
          <p:cNvSpPr/>
          <p:nvPr/>
        </p:nvSpPr>
        <p:spPr>
          <a:xfrm>
            <a:off x="242640" y="992880"/>
            <a:ext cx="8701920" cy="5746320"/>
          </a:xfrm>
          <a:prstGeom prst="rect">
            <a:avLst/>
          </a:prstGeom>
          <a:solidFill>
            <a:schemeClr val="bg1">
              <a:alpha val="96000"/>
            </a:schemeClr>
          </a:solidFill>
          <a:ln>
            <a:noFill/>
          </a:ln>
          <a:scene3d>
            <a:camera prst="perspectiveBelow" fov="1500000">
              <a:rot lat="60000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12" name="CustomShape 2"/>
          <p:cNvSpPr/>
          <p:nvPr/>
        </p:nvSpPr>
        <p:spPr>
          <a:xfrm>
            <a:off x="7667640" y="260280"/>
            <a:ext cx="1149120" cy="501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r">
              <a:lnSpc>
                <a:spcPct val="100000"/>
              </a:lnSpc>
            </a:pPr>
            <a:fld id="{EE0F5B1A-7F48-48B2-AEE6-3076052201C0}" type="slidenum">
              <a:rPr lang="de-AT" sz="1200" strike="noStrike">
                <a:solidFill>
                  <a:srgbClr val="8B8B8B"/>
                </a:solidFill>
                <a:latin typeface="Calibri"/>
                <a:ea typeface="DejaVu Sans"/>
              </a:rPr>
              <a:pPr algn="r">
                <a:lnSpc>
                  <a:spcPct val="100000"/>
                </a:lnSpc>
              </a:pPr>
              <a:t>20</a:t>
            </a:fld>
            <a:endParaRPr lang="sl-SI"/>
          </a:p>
        </p:txBody>
      </p:sp>
      <p:pic>
        <p:nvPicPr>
          <p:cNvPr id="213" name="Imagem 7"/>
          <p:cNvPicPr/>
          <p:nvPr/>
        </p:nvPicPr>
        <p:blipFill>
          <a:blip r:embed="rId2"/>
          <a:stretch/>
        </p:blipFill>
        <p:spPr>
          <a:xfrm rot="10800000">
            <a:off x="77242320" y="4872960"/>
            <a:ext cx="8546400" cy="472320"/>
          </a:xfrm>
          <a:prstGeom prst="rect">
            <a:avLst/>
          </a:prstGeom>
          <a:ln>
            <a:noFill/>
          </a:ln>
        </p:spPr>
      </p:pic>
      <p:sp>
        <p:nvSpPr>
          <p:cNvPr id="214" name="CustomShape 3"/>
          <p:cNvSpPr/>
          <p:nvPr/>
        </p:nvSpPr>
        <p:spPr>
          <a:xfrm>
            <a:off x="0" y="-13680"/>
            <a:ext cx="9140760" cy="1046160"/>
          </a:xfrm>
          <a:prstGeom prst="rect">
            <a:avLst/>
          </a:prstGeom>
          <a:solidFill>
            <a:srgbClr val="A6CB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de-AT" sz="3200" dirty="0">
                <a:solidFill>
                  <a:srgbClr val="FFFFFF"/>
                </a:solidFill>
                <a:latin typeface="Tw Cen MT"/>
              </a:rPr>
              <a:t>Namigi za razpravo</a:t>
            </a:r>
            <a:endParaRPr lang="sl-SI" dirty="0"/>
          </a:p>
        </p:txBody>
      </p:sp>
      <p:sp>
        <p:nvSpPr>
          <p:cNvPr id="215" name="CustomShape 4"/>
          <p:cNvSpPr/>
          <p:nvPr/>
        </p:nvSpPr>
        <p:spPr>
          <a:xfrm>
            <a:off x="685800" y="5913720"/>
            <a:ext cx="1901880" cy="4539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16" name="CustomShape 5"/>
          <p:cNvSpPr/>
          <p:nvPr/>
        </p:nvSpPr>
        <p:spPr>
          <a:xfrm>
            <a:off x="3124080" y="5913720"/>
            <a:ext cx="2892240" cy="4539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17" name="CustomShape 6"/>
          <p:cNvSpPr/>
          <p:nvPr/>
        </p:nvSpPr>
        <p:spPr>
          <a:xfrm>
            <a:off x="685800" y="5913720"/>
            <a:ext cx="1901880" cy="4539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18" name="CustomShape 7"/>
          <p:cNvSpPr/>
          <p:nvPr/>
        </p:nvSpPr>
        <p:spPr>
          <a:xfrm>
            <a:off x="4876920" y="1722600"/>
            <a:ext cx="3730680" cy="47973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19" name="CustomShape 8"/>
          <p:cNvSpPr/>
          <p:nvPr/>
        </p:nvSpPr>
        <p:spPr>
          <a:xfrm>
            <a:off x="838080" y="1981080"/>
            <a:ext cx="7228800" cy="41115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marL="185738" indent="-185738">
              <a:lnSpc>
                <a:spcPct val="100000"/>
              </a:lnSpc>
              <a:buFont typeface="Arial"/>
              <a:buChar char="•"/>
            </a:pPr>
            <a:r>
              <a:rPr lang="de-AT" sz="3200" dirty="0">
                <a:solidFill>
                  <a:srgbClr val="000000"/>
                </a:solidFill>
                <a:latin typeface="Calibri"/>
              </a:rPr>
              <a:t>Vedno navedi razloge! – Zakaj?</a:t>
            </a:r>
          </a:p>
          <a:p>
            <a:pPr marL="185738" indent="-185738">
              <a:lnSpc>
                <a:spcPct val="100000"/>
              </a:lnSpc>
              <a:buFont typeface="Arial"/>
              <a:buChar char="•"/>
            </a:pPr>
            <a:r>
              <a:rPr lang="de-AT" sz="3200" dirty="0">
                <a:solidFill>
                  <a:srgbClr val="000000"/>
                </a:solidFill>
                <a:latin typeface="Calibri"/>
              </a:rPr>
              <a:t>Delaj zapiske.</a:t>
            </a:r>
          </a:p>
          <a:p>
            <a:pPr marL="185738" indent="-185738">
              <a:lnSpc>
                <a:spcPct val="100000"/>
              </a:lnSpc>
              <a:buFont typeface="Arial"/>
              <a:buChar char="•"/>
            </a:pPr>
            <a:r>
              <a:rPr lang="de-AT" sz="3200" dirty="0">
                <a:solidFill>
                  <a:srgbClr val="000000"/>
                </a:solidFill>
                <a:latin typeface="Calibri"/>
              </a:rPr>
              <a:t>Zapiši si ključne besede govora.</a:t>
            </a:r>
          </a:p>
          <a:p>
            <a:pPr marL="185738" indent="-185738">
              <a:lnSpc>
                <a:spcPct val="100000"/>
              </a:lnSpc>
              <a:buFont typeface="Arial"/>
              <a:buChar char="•"/>
            </a:pPr>
            <a:r>
              <a:rPr lang="de-AT" sz="3200" dirty="0">
                <a:solidFill>
                  <a:srgbClr val="000000"/>
                </a:solidFill>
                <a:latin typeface="Calibri"/>
              </a:rPr>
              <a:t>S seboj vzemi uro, da boš lahko meril čas svojega govora.</a:t>
            </a:r>
          </a:p>
          <a:p>
            <a:pPr marL="185738" indent="-185738">
              <a:lnSpc>
                <a:spcPct val="100000"/>
              </a:lnSpc>
              <a:buFont typeface="Arial"/>
              <a:buChar char="•"/>
            </a:pPr>
            <a:r>
              <a:rPr lang="de-AT" sz="3200" dirty="0">
                <a:solidFill>
                  <a:srgbClr val="000000"/>
                </a:solidFill>
                <a:latin typeface="Calibri"/>
              </a:rPr>
              <a:t>In kar je najtežje: ne kompliciraj.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CustomShape 1"/>
          <p:cNvSpPr/>
          <p:nvPr/>
        </p:nvSpPr>
        <p:spPr>
          <a:xfrm>
            <a:off x="242640" y="992880"/>
            <a:ext cx="8701920" cy="5746320"/>
          </a:xfrm>
          <a:prstGeom prst="rect">
            <a:avLst/>
          </a:prstGeom>
          <a:solidFill>
            <a:schemeClr val="bg1">
              <a:alpha val="96000"/>
            </a:schemeClr>
          </a:solidFill>
          <a:ln>
            <a:noFill/>
          </a:ln>
          <a:scene3d>
            <a:camera prst="perspectiveBelow" fov="1500000">
              <a:rot lat="60000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12" name="CustomShape 2"/>
          <p:cNvSpPr/>
          <p:nvPr/>
        </p:nvSpPr>
        <p:spPr>
          <a:xfrm>
            <a:off x="7667640" y="260280"/>
            <a:ext cx="1149120" cy="501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r">
              <a:lnSpc>
                <a:spcPct val="100000"/>
              </a:lnSpc>
            </a:pPr>
            <a:fld id="{EE0F5B1A-7F48-48B2-AEE6-3076052201C0}" type="slidenum">
              <a:rPr lang="de-AT" sz="1200" strike="noStrike">
                <a:solidFill>
                  <a:srgbClr val="8B8B8B"/>
                </a:solidFill>
                <a:latin typeface="Calibri"/>
                <a:ea typeface="DejaVu Sans"/>
              </a:rPr>
              <a:pPr algn="r">
                <a:lnSpc>
                  <a:spcPct val="100000"/>
                </a:lnSpc>
              </a:pPr>
              <a:t>21</a:t>
            </a:fld>
            <a:endParaRPr lang="sl-SI"/>
          </a:p>
        </p:txBody>
      </p:sp>
      <p:pic>
        <p:nvPicPr>
          <p:cNvPr id="213" name="Imagem 7"/>
          <p:cNvPicPr/>
          <p:nvPr/>
        </p:nvPicPr>
        <p:blipFill>
          <a:blip r:embed="rId2"/>
          <a:stretch/>
        </p:blipFill>
        <p:spPr>
          <a:xfrm rot="10800000">
            <a:off x="77242320" y="4872960"/>
            <a:ext cx="8546400" cy="472320"/>
          </a:xfrm>
          <a:prstGeom prst="rect">
            <a:avLst/>
          </a:prstGeom>
          <a:ln>
            <a:noFill/>
          </a:ln>
        </p:spPr>
      </p:pic>
      <p:sp>
        <p:nvSpPr>
          <p:cNvPr id="214" name="CustomShape 3"/>
          <p:cNvSpPr/>
          <p:nvPr/>
        </p:nvSpPr>
        <p:spPr>
          <a:xfrm>
            <a:off x="0" y="-13680"/>
            <a:ext cx="9140760" cy="1046160"/>
          </a:xfrm>
          <a:prstGeom prst="rect">
            <a:avLst/>
          </a:prstGeom>
          <a:solidFill>
            <a:srgbClr val="A6CB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de-AT" sz="3200" dirty="0">
                <a:solidFill>
                  <a:srgbClr val="FFFFFF"/>
                </a:solidFill>
                <a:latin typeface="Tw Cen MT"/>
              </a:rPr>
              <a:t>Vrednotenje</a:t>
            </a:r>
            <a:endParaRPr lang="sl-SI" dirty="0"/>
          </a:p>
        </p:txBody>
      </p:sp>
      <p:sp>
        <p:nvSpPr>
          <p:cNvPr id="215" name="CustomShape 4"/>
          <p:cNvSpPr/>
          <p:nvPr/>
        </p:nvSpPr>
        <p:spPr>
          <a:xfrm>
            <a:off x="685800" y="5913720"/>
            <a:ext cx="1901880" cy="4539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16" name="CustomShape 5"/>
          <p:cNvSpPr/>
          <p:nvPr/>
        </p:nvSpPr>
        <p:spPr>
          <a:xfrm>
            <a:off x="3124080" y="5913720"/>
            <a:ext cx="2892240" cy="4539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17" name="CustomShape 6"/>
          <p:cNvSpPr/>
          <p:nvPr/>
        </p:nvSpPr>
        <p:spPr>
          <a:xfrm>
            <a:off x="685800" y="5913720"/>
            <a:ext cx="1901880" cy="4539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18" name="CustomShape 7"/>
          <p:cNvSpPr/>
          <p:nvPr/>
        </p:nvSpPr>
        <p:spPr>
          <a:xfrm>
            <a:off x="4876920" y="1722600"/>
            <a:ext cx="3730680" cy="47973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19" name="CustomShape 8"/>
          <p:cNvSpPr/>
          <p:nvPr/>
        </p:nvSpPr>
        <p:spPr>
          <a:xfrm>
            <a:off x="838080" y="1981080"/>
            <a:ext cx="7228800" cy="41115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marL="185738" indent="-185738">
              <a:lnSpc>
                <a:spcPct val="100000"/>
              </a:lnSpc>
              <a:buFont typeface="Arial"/>
              <a:buChar char="•"/>
            </a:pPr>
            <a:r>
              <a:rPr lang="de-AT" sz="3200" dirty="0">
                <a:solidFill>
                  <a:srgbClr val="000000"/>
                </a:solidFill>
                <a:latin typeface="Calibri"/>
              </a:rPr>
              <a:t>Slog (40 %)</a:t>
            </a:r>
            <a:r>
              <a:t/>
            </a:r>
            <a:br/>
            <a:r>
              <a:rPr lang="de-AT" sz="3200" dirty="0">
                <a:solidFill>
                  <a:srgbClr val="000000"/>
                </a:solidFill>
                <a:latin typeface="Calibri"/>
              </a:rPr>
              <a:t>Kako je bilo povedano? </a:t>
            </a:r>
          </a:p>
          <a:p>
            <a:pPr marL="185738" indent="-185738">
              <a:lnSpc>
                <a:spcPct val="100000"/>
              </a:lnSpc>
              <a:buFont typeface="Arial"/>
              <a:buChar char="•"/>
            </a:pPr>
            <a:endParaRPr lang="sl-SI" sz="3200" dirty="0">
              <a:solidFill>
                <a:srgbClr val="000000"/>
              </a:solidFill>
              <a:latin typeface="Calibri"/>
            </a:endParaRPr>
          </a:p>
          <a:p>
            <a:pPr marL="185738" indent="-185738">
              <a:lnSpc>
                <a:spcPct val="100000"/>
              </a:lnSpc>
              <a:buFont typeface="Arial"/>
              <a:buChar char="•"/>
            </a:pPr>
            <a:r>
              <a:rPr lang="de-AT" sz="3200" dirty="0">
                <a:solidFill>
                  <a:srgbClr val="000000"/>
                </a:solidFill>
                <a:latin typeface="Calibri"/>
              </a:rPr>
              <a:t>Vsebina (40 %)</a:t>
            </a:r>
            <a:r>
              <a:t/>
            </a:r>
            <a:br/>
            <a:r>
              <a:rPr lang="de-AT" sz="3200" dirty="0">
                <a:solidFill>
                  <a:srgbClr val="000000"/>
                </a:solidFill>
                <a:latin typeface="Calibri"/>
              </a:rPr>
              <a:t>Kako je bilo pojasnjeno? </a:t>
            </a:r>
          </a:p>
          <a:p>
            <a:pPr marL="185738" indent="-185738">
              <a:lnSpc>
                <a:spcPct val="100000"/>
              </a:lnSpc>
              <a:buFont typeface="Arial"/>
              <a:buChar char="•"/>
            </a:pPr>
            <a:endParaRPr lang="sl-SI" sz="3200" dirty="0">
              <a:solidFill>
                <a:srgbClr val="000000"/>
              </a:solidFill>
              <a:latin typeface="Calibri"/>
            </a:endParaRPr>
          </a:p>
          <a:p>
            <a:pPr marL="185738" indent="-185738">
              <a:lnSpc>
                <a:spcPct val="100000"/>
              </a:lnSpc>
              <a:buFont typeface="Arial"/>
              <a:buChar char="•"/>
            </a:pPr>
            <a:r>
              <a:rPr lang="de-AT" sz="3200" dirty="0">
                <a:solidFill>
                  <a:srgbClr val="000000"/>
                </a:solidFill>
                <a:latin typeface="Calibri"/>
              </a:rPr>
              <a:t>Strategija (20 %) </a:t>
            </a:r>
            <a:r>
              <a:t/>
            </a:r>
            <a:br/>
            <a:r>
              <a:rPr lang="de-AT" sz="3200" dirty="0">
                <a:solidFill>
                  <a:srgbClr val="000000"/>
                </a:solidFill>
                <a:latin typeface="Calibri"/>
              </a:rPr>
              <a:t>Kaj je bilo povedano? </a:t>
            </a:r>
          </a:p>
        </p:txBody>
      </p:sp>
    </p:spTree>
    <p:extLst>
      <p:ext uri="{BB962C8B-B14F-4D97-AF65-F5344CB8AC3E}">
        <p14:creationId xmlns:p14="http://schemas.microsoft.com/office/powerpoint/2010/main" val="1017409230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CustomShape 1"/>
          <p:cNvSpPr/>
          <p:nvPr/>
        </p:nvSpPr>
        <p:spPr>
          <a:xfrm>
            <a:off x="242640" y="992880"/>
            <a:ext cx="8701920" cy="5746320"/>
          </a:xfrm>
          <a:prstGeom prst="rect">
            <a:avLst/>
          </a:prstGeom>
          <a:solidFill>
            <a:schemeClr val="bg1">
              <a:alpha val="96000"/>
            </a:schemeClr>
          </a:solidFill>
          <a:ln>
            <a:noFill/>
          </a:ln>
          <a:scene3d>
            <a:camera prst="perspectiveBelow" fov="1500000">
              <a:rot lat="60000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12" name="CustomShape 2"/>
          <p:cNvSpPr/>
          <p:nvPr/>
        </p:nvSpPr>
        <p:spPr>
          <a:xfrm>
            <a:off x="7667640" y="260280"/>
            <a:ext cx="1149120" cy="501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r">
              <a:lnSpc>
                <a:spcPct val="100000"/>
              </a:lnSpc>
            </a:pPr>
            <a:fld id="{EE0F5B1A-7F48-48B2-AEE6-3076052201C0}" type="slidenum">
              <a:rPr lang="de-AT" sz="1200" strike="noStrike">
                <a:solidFill>
                  <a:srgbClr val="8B8B8B"/>
                </a:solidFill>
                <a:latin typeface="Calibri"/>
                <a:ea typeface="DejaVu Sans"/>
              </a:rPr>
              <a:pPr algn="r">
                <a:lnSpc>
                  <a:spcPct val="100000"/>
                </a:lnSpc>
              </a:pPr>
              <a:t>22</a:t>
            </a:fld>
            <a:endParaRPr lang="sl-SI"/>
          </a:p>
        </p:txBody>
      </p:sp>
      <p:pic>
        <p:nvPicPr>
          <p:cNvPr id="213" name="Imagem 7"/>
          <p:cNvPicPr/>
          <p:nvPr/>
        </p:nvPicPr>
        <p:blipFill>
          <a:blip r:embed="rId2"/>
          <a:stretch/>
        </p:blipFill>
        <p:spPr>
          <a:xfrm rot="10800000">
            <a:off x="77242320" y="4872960"/>
            <a:ext cx="8546400" cy="472320"/>
          </a:xfrm>
          <a:prstGeom prst="rect">
            <a:avLst/>
          </a:prstGeom>
          <a:ln>
            <a:noFill/>
          </a:ln>
        </p:spPr>
      </p:pic>
      <p:sp>
        <p:nvSpPr>
          <p:cNvPr id="214" name="CustomShape 3"/>
          <p:cNvSpPr/>
          <p:nvPr/>
        </p:nvSpPr>
        <p:spPr>
          <a:xfrm>
            <a:off x="0" y="-13680"/>
            <a:ext cx="9140760" cy="1046160"/>
          </a:xfrm>
          <a:prstGeom prst="rect">
            <a:avLst/>
          </a:prstGeom>
          <a:solidFill>
            <a:srgbClr val="A6CB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de-AT" sz="3200" dirty="0">
                <a:solidFill>
                  <a:srgbClr val="FFFFFF"/>
                </a:solidFill>
                <a:latin typeface="Tw Cen MT"/>
              </a:rPr>
              <a:t>Vrednotenje – lestvica</a:t>
            </a:r>
            <a:endParaRPr lang="sl-SI" dirty="0"/>
          </a:p>
        </p:txBody>
      </p:sp>
      <p:sp>
        <p:nvSpPr>
          <p:cNvPr id="215" name="CustomShape 4"/>
          <p:cNvSpPr/>
          <p:nvPr/>
        </p:nvSpPr>
        <p:spPr>
          <a:xfrm>
            <a:off x="685800" y="5913720"/>
            <a:ext cx="1901880" cy="4539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16" name="CustomShape 5"/>
          <p:cNvSpPr/>
          <p:nvPr/>
        </p:nvSpPr>
        <p:spPr>
          <a:xfrm>
            <a:off x="3124080" y="5913720"/>
            <a:ext cx="2892240" cy="4539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17" name="CustomShape 6"/>
          <p:cNvSpPr/>
          <p:nvPr/>
        </p:nvSpPr>
        <p:spPr>
          <a:xfrm>
            <a:off x="685800" y="5913720"/>
            <a:ext cx="1901880" cy="4539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18" name="CustomShape 7"/>
          <p:cNvSpPr/>
          <p:nvPr/>
        </p:nvSpPr>
        <p:spPr>
          <a:xfrm>
            <a:off x="4876920" y="1722600"/>
            <a:ext cx="3730680" cy="47973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19" name="CustomShape 8"/>
          <p:cNvSpPr/>
          <p:nvPr/>
        </p:nvSpPr>
        <p:spPr>
          <a:xfrm>
            <a:off x="838080" y="1722600"/>
            <a:ext cx="7228800" cy="43700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marL="514350" indent="-514350">
              <a:buFont typeface="Impact" panose="020B0806030902050204" pitchFamily="34" charset="0"/>
              <a:buAutoNum type="arabicPeriod"/>
            </a:pPr>
            <a:r>
              <a:rPr lang="en-GB" altLang="de-DE" sz="3200" dirty="0">
                <a:latin typeface="Calibri" charset="0"/>
              </a:rPr>
              <a:t>Izjemno</a:t>
            </a:r>
          </a:p>
          <a:p>
            <a:pPr marL="514350" indent="-514350">
              <a:buFont typeface="Impact" panose="020B0806030902050204" pitchFamily="34" charset="0"/>
              <a:buAutoNum type="arabicPeriod"/>
            </a:pPr>
            <a:r>
              <a:rPr lang="en-GB" altLang="de-DE" sz="3200" dirty="0">
                <a:latin typeface="Calibri" charset="0"/>
              </a:rPr>
              <a:t>Odlično</a:t>
            </a:r>
          </a:p>
          <a:p>
            <a:pPr marL="514350" indent="-514350">
              <a:buFont typeface="Impact" panose="020B0806030902050204" pitchFamily="34" charset="0"/>
              <a:buAutoNum type="arabicPeriod"/>
            </a:pPr>
            <a:r>
              <a:rPr lang="en-GB" altLang="de-DE" sz="3200" dirty="0">
                <a:latin typeface="Calibri" charset="0"/>
              </a:rPr>
              <a:t>Izredno dobro</a:t>
            </a:r>
          </a:p>
          <a:p>
            <a:pPr marL="514350" indent="-514350">
              <a:buFont typeface="Impact" panose="020B0806030902050204" pitchFamily="34" charset="0"/>
              <a:buAutoNum type="arabicPeriod"/>
            </a:pPr>
            <a:r>
              <a:rPr lang="en-GB" altLang="de-DE" sz="3200" dirty="0">
                <a:latin typeface="Calibri" charset="0"/>
              </a:rPr>
              <a:t>Zelo dobro</a:t>
            </a:r>
          </a:p>
          <a:p>
            <a:pPr marL="514350" indent="-514350">
              <a:buFont typeface="Impact" panose="020B0806030902050204" pitchFamily="34" charset="0"/>
              <a:buAutoNum type="arabicPeriod"/>
            </a:pPr>
            <a:r>
              <a:rPr lang="en-GB" altLang="de-DE" sz="3200" dirty="0">
                <a:latin typeface="Calibri" charset="0"/>
              </a:rPr>
              <a:t>Dobro</a:t>
            </a:r>
          </a:p>
          <a:p>
            <a:pPr marL="514350" indent="-514350">
              <a:buFont typeface="Impact" panose="020B0806030902050204" pitchFamily="34" charset="0"/>
              <a:buAutoNum type="arabicPeriod"/>
            </a:pPr>
            <a:r>
              <a:rPr lang="en-GB" altLang="de-DE" sz="3200" dirty="0">
                <a:latin typeface="Calibri" charset="0"/>
              </a:rPr>
              <a:t>Zadovoljivo</a:t>
            </a:r>
          </a:p>
          <a:p>
            <a:pPr marL="514350" indent="-514350">
              <a:buFont typeface="Impact" panose="020B0806030902050204" pitchFamily="34" charset="0"/>
              <a:buAutoNum type="arabicPeriod"/>
            </a:pPr>
            <a:r>
              <a:rPr lang="en-GB" altLang="de-DE" sz="3200" dirty="0">
                <a:latin typeface="Calibri" charset="0"/>
              </a:rPr>
              <a:t>Primerno</a:t>
            </a:r>
          </a:p>
          <a:p>
            <a:pPr marL="514350" indent="-514350">
              <a:buFont typeface="Impact" panose="020B0806030902050204" pitchFamily="34" charset="0"/>
              <a:buAutoNum type="arabicPeriod"/>
            </a:pPr>
            <a:r>
              <a:rPr lang="en-GB" altLang="de-DE" sz="3200" dirty="0">
                <a:latin typeface="Calibri" charset="0"/>
              </a:rPr>
              <a:t>Opravil</a:t>
            </a:r>
          </a:p>
          <a:p>
            <a:pPr marL="514350" indent="-514350">
              <a:buFont typeface="Impact" panose="020B0806030902050204" pitchFamily="34" charset="0"/>
              <a:buAutoNum type="arabicPeriod"/>
            </a:pPr>
            <a:r>
              <a:rPr lang="en-GB" altLang="de-DE" sz="3200" dirty="0">
                <a:latin typeface="Calibri" charset="0"/>
              </a:rPr>
              <a:t>Potrebno izboljšave</a:t>
            </a:r>
          </a:p>
        </p:txBody>
      </p:sp>
    </p:spTree>
    <p:extLst>
      <p:ext uri="{BB962C8B-B14F-4D97-AF65-F5344CB8AC3E}">
        <p14:creationId xmlns:p14="http://schemas.microsoft.com/office/powerpoint/2010/main" val="1611991197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CustomShape 1"/>
          <p:cNvSpPr/>
          <p:nvPr/>
        </p:nvSpPr>
        <p:spPr>
          <a:xfrm>
            <a:off x="242640" y="992880"/>
            <a:ext cx="8701920" cy="5746320"/>
          </a:xfrm>
          <a:prstGeom prst="rect">
            <a:avLst/>
          </a:prstGeom>
          <a:solidFill>
            <a:schemeClr val="bg1">
              <a:alpha val="96000"/>
            </a:schemeClr>
          </a:solidFill>
          <a:ln>
            <a:noFill/>
          </a:ln>
          <a:scene3d>
            <a:camera prst="perspectiveBelow" fov="1500000">
              <a:rot lat="60000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12" name="CustomShape 2"/>
          <p:cNvSpPr/>
          <p:nvPr/>
        </p:nvSpPr>
        <p:spPr>
          <a:xfrm>
            <a:off x="7667640" y="260280"/>
            <a:ext cx="1149120" cy="501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r">
              <a:lnSpc>
                <a:spcPct val="100000"/>
              </a:lnSpc>
            </a:pPr>
            <a:fld id="{EE0F5B1A-7F48-48B2-AEE6-3076052201C0}" type="slidenum">
              <a:rPr lang="de-AT" sz="1200" strike="noStrike">
                <a:solidFill>
                  <a:srgbClr val="8B8B8B"/>
                </a:solidFill>
                <a:latin typeface="Calibri"/>
                <a:ea typeface="DejaVu Sans"/>
              </a:rPr>
              <a:pPr algn="r">
                <a:lnSpc>
                  <a:spcPct val="100000"/>
                </a:lnSpc>
              </a:pPr>
              <a:t>23</a:t>
            </a:fld>
            <a:endParaRPr lang="sl-SI"/>
          </a:p>
        </p:txBody>
      </p:sp>
      <p:pic>
        <p:nvPicPr>
          <p:cNvPr id="213" name="Imagem 7"/>
          <p:cNvPicPr/>
          <p:nvPr/>
        </p:nvPicPr>
        <p:blipFill>
          <a:blip r:embed="rId2"/>
          <a:stretch/>
        </p:blipFill>
        <p:spPr>
          <a:xfrm rot="10800000">
            <a:off x="77242320" y="4872960"/>
            <a:ext cx="8546400" cy="472320"/>
          </a:xfrm>
          <a:prstGeom prst="rect">
            <a:avLst/>
          </a:prstGeom>
          <a:ln>
            <a:noFill/>
          </a:ln>
        </p:spPr>
      </p:pic>
      <p:sp>
        <p:nvSpPr>
          <p:cNvPr id="214" name="CustomShape 3"/>
          <p:cNvSpPr/>
          <p:nvPr/>
        </p:nvSpPr>
        <p:spPr>
          <a:xfrm>
            <a:off x="0" y="-13680"/>
            <a:ext cx="9140760" cy="1046160"/>
          </a:xfrm>
          <a:prstGeom prst="rect">
            <a:avLst/>
          </a:prstGeom>
          <a:solidFill>
            <a:srgbClr val="A6CB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de-AT" sz="3200" dirty="0">
                <a:solidFill>
                  <a:srgbClr val="FFFFFF"/>
                </a:solidFill>
                <a:latin typeface="Tw Cen MT"/>
              </a:rPr>
              <a:t>Vrednotenje – slog</a:t>
            </a:r>
            <a:endParaRPr lang="sl-SI" dirty="0"/>
          </a:p>
        </p:txBody>
      </p:sp>
      <p:sp>
        <p:nvSpPr>
          <p:cNvPr id="215" name="CustomShape 4"/>
          <p:cNvSpPr/>
          <p:nvPr/>
        </p:nvSpPr>
        <p:spPr>
          <a:xfrm>
            <a:off x="685800" y="5913720"/>
            <a:ext cx="1901880" cy="4539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16" name="CustomShape 5"/>
          <p:cNvSpPr/>
          <p:nvPr/>
        </p:nvSpPr>
        <p:spPr>
          <a:xfrm>
            <a:off x="3124080" y="5913720"/>
            <a:ext cx="2892240" cy="4539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17" name="CustomShape 6"/>
          <p:cNvSpPr/>
          <p:nvPr/>
        </p:nvSpPr>
        <p:spPr>
          <a:xfrm>
            <a:off x="685800" y="5913720"/>
            <a:ext cx="1901880" cy="4539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18" name="CustomShape 7"/>
          <p:cNvSpPr/>
          <p:nvPr/>
        </p:nvSpPr>
        <p:spPr>
          <a:xfrm>
            <a:off x="4876920" y="1722600"/>
            <a:ext cx="3730680" cy="47973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19" name="CustomShape 8"/>
          <p:cNvSpPr/>
          <p:nvPr/>
        </p:nvSpPr>
        <p:spPr>
          <a:xfrm>
            <a:off x="838080" y="1503360"/>
            <a:ext cx="7228800" cy="45892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/>
          <a:lstStyle/>
          <a:p>
            <a:pPr>
              <a:lnSpc>
                <a:spcPct val="100000"/>
              </a:lnSpc>
            </a:pPr>
            <a:r>
              <a:rPr lang="de-AT" sz="2200" b="1" dirty="0">
                <a:solidFill>
                  <a:srgbClr val="64AD1E"/>
                </a:solidFill>
                <a:latin typeface="Calibri"/>
              </a:rPr>
              <a:t>Pozitivno:</a:t>
            </a:r>
          </a:p>
          <a:p>
            <a:pPr marL="185738" indent="-185738">
              <a:lnSpc>
                <a:spcPct val="100000"/>
              </a:lnSpc>
              <a:buFont typeface="Arial"/>
              <a:buChar char="•"/>
            </a:pPr>
            <a:r>
              <a:rPr dirty="0" smtClean="0"/>
              <a:t>Umirjeno vedenje</a:t>
            </a:r>
            <a:endParaRPr lang="sl-SI" sz="2200" dirty="0">
              <a:solidFill>
                <a:srgbClr val="000000"/>
              </a:solidFill>
              <a:latin typeface="Calibri"/>
            </a:endParaRPr>
          </a:p>
          <a:p>
            <a:pPr marL="185738" indent="-185738">
              <a:lnSpc>
                <a:spcPct val="100000"/>
              </a:lnSpc>
              <a:buFont typeface="Arial"/>
              <a:buChar char="•"/>
            </a:pPr>
            <a:r>
              <a:rPr dirty="0" smtClean="0"/>
              <a:t>Podporne geste</a:t>
            </a:r>
            <a:endParaRPr lang="sl-SI" sz="2200" dirty="0">
              <a:solidFill>
                <a:srgbClr val="000000"/>
              </a:solidFill>
              <a:latin typeface="Calibri"/>
            </a:endParaRPr>
          </a:p>
          <a:p>
            <a:pPr marL="185738" indent="-185738">
              <a:lnSpc>
                <a:spcPct val="100000"/>
              </a:lnSpc>
              <a:buFont typeface="Arial"/>
              <a:buChar char="•"/>
            </a:pPr>
            <a:r>
              <a:rPr dirty="0" smtClean="0"/>
              <a:t>Zmerna modulacija glasu</a:t>
            </a:r>
            <a:endParaRPr lang="sl-SI" sz="2200" dirty="0">
              <a:solidFill>
                <a:srgbClr val="000000"/>
              </a:solidFill>
              <a:latin typeface="Calibri"/>
            </a:endParaRPr>
          </a:p>
          <a:p>
            <a:pPr marL="185738" indent="-185738">
              <a:lnSpc>
                <a:spcPct val="100000"/>
              </a:lnSpc>
              <a:buFont typeface="Arial"/>
              <a:buChar char="•"/>
            </a:pPr>
            <a:r>
              <a:rPr dirty="0" smtClean="0"/>
              <a:t>(prijetno)</a:t>
            </a:r>
          </a:p>
          <a:p>
            <a:pPr marL="185738" indent="-185738">
              <a:lnSpc>
                <a:spcPct val="100000"/>
              </a:lnSpc>
              <a:buFont typeface="Arial"/>
              <a:buChar char="•"/>
            </a:pPr>
            <a:endParaRPr lang="sl-SI" sz="2200" dirty="0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100000"/>
              </a:lnSpc>
            </a:pPr>
            <a:r>
              <a:rPr lang="de-AT" sz="2200" b="1" dirty="0">
                <a:solidFill>
                  <a:srgbClr val="FF0000"/>
                </a:solidFill>
                <a:latin typeface="Calibri"/>
              </a:rPr>
              <a:t>Negativno:</a:t>
            </a:r>
          </a:p>
          <a:p>
            <a:pPr marL="185738" indent="-185738">
              <a:lnSpc>
                <a:spcPct val="100000"/>
              </a:lnSpc>
              <a:buFont typeface="Arial"/>
              <a:buChar char="•"/>
            </a:pPr>
            <a:r>
              <a:rPr lang="de-AT" sz="2200" dirty="0">
                <a:solidFill>
                  <a:srgbClr val="000000"/>
                </a:solidFill>
                <a:latin typeface="Calibri"/>
              </a:rPr>
              <a:t>Nemirnost</a:t>
            </a:r>
            <a:endParaRPr lang="sl-SI" sz="2200" dirty="0">
              <a:solidFill>
                <a:srgbClr val="000000"/>
              </a:solidFill>
              <a:latin typeface="Calibri"/>
            </a:endParaRPr>
          </a:p>
          <a:p>
            <a:pPr marL="185738" indent="-185738">
              <a:lnSpc>
                <a:spcPct val="100000"/>
              </a:lnSpc>
              <a:buFont typeface="Arial"/>
              <a:buChar char="•"/>
            </a:pPr>
            <a:r>
              <a:rPr dirty="0" smtClean="0"/>
              <a:t>Kriljenje z rokami</a:t>
            </a:r>
            <a:endParaRPr lang="sl-SI" sz="2200" dirty="0">
              <a:solidFill>
                <a:srgbClr val="000000"/>
              </a:solidFill>
              <a:latin typeface="Calibri"/>
            </a:endParaRPr>
          </a:p>
          <a:p>
            <a:pPr marL="185738" indent="-185738">
              <a:lnSpc>
                <a:spcPct val="100000"/>
              </a:lnSpc>
              <a:buFont typeface="Arial"/>
              <a:buChar char="•"/>
            </a:pPr>
            <a:r>
              <a:rPr dirty="0" smtClean="0"/>
              <a:t>Nobenih gest</a:t>
            </a:r>
            <a:endParaRPr lang="sl-SI" sz="2200" dirty="0">
              <a:solidFill>
                <a:srgbClr val="000000"/>
              </a:solidFill>
              <a:latin typeface="Calibri"/>
            </a:endParaRPr>
          </a:p>
          <a:p>
            <a:pPr marL="185738" indent="-185738">
              <a:lnSpc>
                <a:spcPct val="100000"/>
              </a:lnSpc>
              <a:buFont typeface="Arial"/>
              <a:buChar char="•"/>
            </a:pPr>
            <a:r>
              <a:rPr dirty="0" smtClean="0"/>
              <a:t>Kričanje in šepetanje</a:t>
            </a:r>
            <a:endParaRPr lang="sl-SI" sz="2200" dirty="0">
              <a:solidFill>
                <a:srgbClr val="000000"/>
              </a:solidFill>
              <a:latin typeface="Calibri"/>
            </a:endParaRPr>
          </a:p>
          <a:p>
            <a:pPr marL="185738" indent="-185738">
              <a:lnSpc>
                <a:spcPct val="100000"/>
              </a:lnSpc>
              <a:buFont typeface="Arial"/>
              <a:buChar char="•"/>
            </a:pPr>
            <a:r>
              <a:rPr dirty="0" smtClean="0"/>
              <a:t>Nerazumljiv govor</a:t>
            </a:r>
            <a:endParaRPr lang="sl-SI" sz="2200" dirty="0">
              <a:solidFill>
                <a:srgbClr val="000000"/>
              </a:solidFill>
              <a:latin typeface="Calibri"/>
            </a:endParaRPr>
          </a:p>
          <a:p>
            <a:pPr marL="185738" indent="-185738">
              <a:lnSpc>
                <a:spcPct val="100000"/>
              </a:lnSpc>
              <a:buFont typeface="Arial"/>
              <a:buChar char="•"/>
            </a:pPr>
            <a:r>
              <a:rPr dirty="0" smtClean="0"/>
              <a:t>(neprijetno)</a:t>
            </a:r>
          </a:p>
        </p:txBody>
      </p:sp>
    </p:spTree>
    <p:extLst>
      <p:ext uri="{BB962C8B-B14F-4D97-AF65-F5344CB8AC3E}">
        <p14:creationId xmlns:p14="http://schemas.microsoft.com/office/powerpoint/2010/main" val="1201806921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CustomShape 1"/>
          <p:cNvSpPr/>
          <p:nvPr/>
        </p:nvSpPr>
        <p:spPr>
          <a:xfrm>
            <a:off x="242640" y="992880"/>
            <a:ext cx="8701920" cy="5746320"/>
          </a:xfrm>
          <a:prstGeom prst="rect">
            <a:avLst/>
          </a:prstGeom>
          <a:solidFill>
            <a:schemeClr val="bg1">
              <a:alpha val="96000"/>
            </a:schemeClr>
          </a:solidFill>
          <a:ln>
            <a:noFill/>
          </a:ln>
          <a:scene3d>
            <a:camera prst="perspectiveBelow" fov="1500000">
              <a:rot lat="60000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12" name="CustomShape 2"/>
          <p:cNvSpPr/>
          <p:nvPr/>
        </p:nvSpPr>
        <p:spPr>
          <a:xfrm>
            <a:off x="7667640" y="260280"/>
            <a:ext cx="1149120" cy="501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r">
              <a:lnSpc>
                <a:spcPct val="100000"/>
              </a:lnSpc>
            </a:pPr>
            <a:fld id="{EE0F5B1A-7F48-48B2-AEE6-3076052201C0}" type="slidenum">
              <a:rPr lang="de-AT" sz="1200" strike="noStrike">
                <a:solidFill>
                  <a:srgbClr val="8B8B8B"/>
                </a:solidFill>
                <a:latin typeface="Calibri"/>
                <a:ea typeface="DejaVu Sans"/>
              </a:rPr>
              <a:pPr algn="r">
                <a:lnSpc>
                  <a:spcPct val="100000"/>
                </a:lnSpc>
              </a:pPr>
              <a:t>24</a:t>
            </a:fld>
            <a:endParaRPr lang="sl-SI"/>
          </a:p>
        </p:txBody>
      </p:sp>
      <p:pic>
        <p:nvPicPr>
          <p:cNvPr id="213" name="Imagem 7"/>
          <p:cNvPicPr/>
          <p:nvPr/>
        </p:nvPicPr>
        <p:blipFill>
          <a:blip r:embed="rId2"/>
          <a:stretch/>
        </p:blipFill>
        <p:spPr>
          <a:xfrm rot="10800000">
            <a:off x="77242320" y="4872960"/>
            <a:ext cx="8546400" cy="472320"/>
          </a:xfrm>
          <a:prstGeom prst="rect">
            <a:avLst/>
          </a:prstGeom>
          <a:ln>
            <a:noFill/>
          </a:ln>
        </p:spPr>
      </p:pic>
      <p:sp>
        <p:nvSpPr>
          <p:cNvPr id="214" name="CustomShape 3"/>
          <p:cNvSpPr/>
          <p:nvPr/>
        </p:nvSpPr>
        <p:spPr>
          <a:xfrm>
            <a:off x="0" y="-13680"/>
            <a:ext cx="9140760" cy="1046160"/>
          </a:xfrm>
          <a:prstGeom prst="rect">
            <a:avLst/>
          </a:prstGeom>
          <a:solidFill>
            <a:srgbClr val="A6CB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de-AT" sz="3200" dirty="0">
                <a:solidFill>
                  <a:srgbClr val="FFFFFF"/>
                </a:solidFill>
                <a:latin typeface="Tw Cen MT"/>
              </a:rPr>
              <a:t>Vrednotenje – strategija</a:t>
            </a:r>
            <a:endParaRPr lang="sl-SI" dirty="0"/>
          </a:p>
        </p:txBody>
      </p:sp>
      <p:sp>
        <p:nvSpPr>
          <p:cNvPr id="215" name="CustomShape 4"/>
          <p:cNvSpPr/>
          <p:nvPr/>
        </p:nvSpPr>
        <p:spPr>
          <a:xfrm>
            <a:off x="685800" y="5913720"/>
            <a:ext cx="1901880" cy="4539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16" name="CustomShape 5"/>
          <p:cNvSpPr/>
          <p:nvPr/>
        </p:nvSpPr>
        <p:spPr>
          <a:xfrm>
            <a:off x="3124080" y="5913720"/>
            <a:ext cx="2892240" cy="4539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17" name="CustomShape 6"/>
          <p:cNvSpPr/>
          <p:nvPr/>
        </p:nvSpPr>
        <p:spPr>
          <a:xfrm>
            <a:off x="685800" y="5913720"/>
            <a:ext cx="1901880" cy="4539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18" name="CustomShape 7"/>
          <p:cNvSpPr/>
          <p:nvPr/>
        </p:nvSpPr>
        <p:spPr>
          <a:xfrm>
            <a:off x="4876920" y="1722600"/>
            <a:ext cx="3730680" cy="47973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19" name="CustomShape 8"/>
          <p:cNvSpPr/>
          <p:nvPr/>
        </p:nvSpPr>
        <p:spPr>
          <a:xfrm>
            <a:off x="838080" y="1503360"/>
            <a:ext cx="7228800" cy="45892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/>
          <a:lstStyle/>
          <a:p>
            <a:pPr marL="185738" indent="-185738">
              <a:lnSpc>
                <a:spcPct val="100000"/>
              </a:lnSpc>
              <a:buFont typeface="Arial"/>
              <a:buChar char="•"/>
            </a:pPr>
            <a:r>
              <a:rPr lang="de-AT" sz="2400" dirty="0">
                <a:solidFill>
                  <a:srgbClr val="000000"/>
                </a:solidFill>
                <a:latin typeface="Calibri"/>
              </a:rPr>
              <a:t>Relativno vrednotenje</a:t>
            </a:r>
            <a:r>
              <a:t/>
            </a:r>
            <a:br/>
            <a:r>
              <a:rPr lang="de-AT" sz="2400" dirty="0">
                <a:solidFill>
                  <a:srgbClr val="000000"/>
                </a:solidFill>
                <a:latin typeface="Calibri"/>
              </a:rPr>
              <a:t>Kaj sodi v razpravo</a:t>
            </a:r>
            <a:r>
              <a:rPr lang="de-AT" sz="2400">
                <a:solidFill>
                  <a:srgbClr val="000000"/>
                </a:solidFill>
                <a:latin typeface="Calibri"/>
              </a:rPr>
              <a:t>?</a:t>
            </a:r>
          </a:p>
          <a:p>
            <a:pPr marL="185738" indent="-185738">
              <a:lnSpc>
                <a:spcPct val="100000"/>
              </a:lnSpc>
              <a:buFont typeface="Arial"/>
              <a:buChar char="•"/>
            </a:pPr>
            <a:endParaRPr lang="sl-SI" sz="2400" dirty="0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100000"/>
              </a:lnSpc>
            </a:pPr>
            <a:r>
              <a:rPr lang="de-AT" sz="2400" b="1" dirty="0">
                <a:solidFill>
                  <a:srgbClr val="64AD1E"/>
                </a:solidFill>
                <a:latin typeface="Calibri"/>
              </a:rPr>
              <a:t>Pozitivno:</a:t>
            </a:r>
          </a:p>
          <a:p>
            <a:pPr marL="185738" indent="-185738">
              <a:lnSpc>
                <a:spcPct val="100000"/>
              </a:lnSpc>
              <a:buFont typeface="Arial"/>
              <a:buChar char="•"/>
            </a:pPr>
            <a:r>
              <a:rPr dirty="0" smtClean="0"/>
              <a:t>Pomembni argumenti</a:t>
            </a:r>
            <a:endParaRPr lang="sl-SI" sz="2400" dirty="0">
              <a:solidFill>
                <a:srgbClr val="000000"/>
              </a:solidFill>
              <a:latin typeface="Calibri"/>
            </a:endParaRPr>
          </a:p>
          <a:p>
            <a:pPr marL="642938" lvl="1" indent="-185738">
              <a:buFont typeface="Arial"/>
              <a:buChar char="•"/>
            </a:pPr>
            <a:r>
              <a:rPr dirty="0" smtClean="0"/>
              <a:t>Sporne teme</a:t>
            </a:r>
            <a:endParaRPr lang="sl-SI" sz="2400" dirty="0">
              <a:solidFill>
                <a:srgbClr val="000000"/>
              </a:solidFill>
              <a:latin typeface="Calibri"/>
            </a:endParaRPr>
          </a:p>
          <a:p>
            <a:pPr marL="642938" lvl="1" indent="-185738">
              <a:buFont typeface="Arial"/>
              <a:buChar char="•"/>
            </a:pPr>
            <a:r>
              <a:rPr lang="de-AT" sz="2400" dirty="0">
                <a:solidFill>
                  <a:srgbClr val="000000"/>
                </a:solidFill>
                <a:latin typeface="Calibri"/>
              </a:rPr>
              <a:t>Vpliv na realnost</a:t>
            </a:r>
            <a:endParaRPr lang="sl-SI" sz="2400" dirty="0">
              <a:solidFill>
                <a:srgbClr val="000000"/>
              </a:solidFill>
              <a:latin typeface="Calibri"/>
            </a:endParaRPr>
          </a:p>
          <a:p>
            <a:pPr marL="642938" lvl="1" indent="-185738">
              <a:buFont typeface="Arial"/>
              <a:buChar char="•"/>
            </a:pPr>
            <a:r>
              <a:rPr dirty="0" smtClean="0"/>
              <a:t>Ovržba argumentov opozicije</a:t>
            </a:r>
            <a:endParaRPr lang="sl-SI" sz="2400" dirty="0">
              <a:solidFill>
                <a:srgbClr val="000000"/>
              </a:solidFill>
              <a:latin typeface="Calibri"/>
            </a:endParaRPr>
          </a:p>
          <a:p>
            <a:pPr marL="185738" indent="-185738">
              <a:lnSpc>
                <a:spcPct val="100000"/>
              </a:lnSpc>
              <a:buFont typeface="Arial"/>
              <a:buChar char="•"/>
            </a:pPr>
            <a:r>
              <a:rPr lang="de-AT" sz="2400" dirty="0">
                <a:solidFill>
                  <a:srgbClr val="000000"/>
                </a:solidFill>
                <a:latin typeface="Calibri"/>
              </a:rPr>
              <a:t>Dodelitev prioritet</a:t>
            </a:r>
            <a:endParaRPr lang="sl-SI" sz="2400" dirty="0">
              <a:solidFill>
                <a:srgbClr val="000000"/>
              </a:solidFill>
              <a:latin typeface="Calibri"/>
            </a:endParaRPr>
          </a:p>
          <a:p>
            <a:pPr marL="642938" lvl="1" indent="-185738">
              <a:buFont typeface="Arial"/>
              <a:buChar char="•"/>
            </a:pPr>
            <a:r>
              <a:rPr lang="de-AT" sz="2400" dirty="0">
                <a:solidFill>
                  <a:srgbClr val="000000"/>
                </a:solidFill>
                <a:latin typeface="Calibri"/>
              </a:rPr>
              <a:t>Pretehtana raba časa</a:t>
            </a:r>
            <a:endParaRPr lang="sl-SI" sz="2400" dirty="0">
              <a:solidFill>
                <a:srgbClr val="000000"/>
              </a:solidFill>
              <a:latin typeface="Calibri"/>
            </a:endParaRPr>
          </a:p>
          <a:p>
            <a:pPr marL="642938" lvl="1" indent="-185738">
              <a:buFont typeface="Arial"/>
              <a:buChar char="•"/>
            </a:pPr>
            <a:r>
              <a:rPr dirty="0" smtClean="0"/>
              <a:t>Osredotočenost na najpomembnejša vprašanja</a:t>
            </a:r>
            <a:endParaRPr lang="sl-SI" sz="2400" dirty="0">
              <a:solidFill>
                <a:srgbClr val="000000"/>
              </a:solidFill>
              <a:latin typeface="Calibri"/>
            </a:endParaRPr>
          </a:p>
          <a:p>
            <a:pPr marL="185738" indent="-185738">
              <a:lnSpc>
                <a:spcPct val="100000"/>
              </a:lnSpc>
              <a:buFont typeface="Arial"/>
              <a:buChar char="•"/>
            </a:pPr>
            <a:r>
              <a:rPr lang="de-AT" sz="2400" dirty="0">
                <a:solidFill>
                  <a:srgbClr val="000000"/>
                </a:solidFill>
                <a:latin typeface="Calibri"/>
              </a:rPr>
              <a:t>Prekinitve</a:t>
            </a:r>
            <a:endParaRPr lang="sl-SI" sz="2400" dirty="0">
              <a:solidFill>
                <a:srgbClr val="000000"/>
              </a:solidFill>
              <a:latin typeface="Calibri"/>
            </a:endParaRPr>
          </a:p>
          <a:p>
            <a:pPr marL="185738" indent="-185738">
              <a:lnSpc>
                <a:spcPct val="100000"/>
              </a:lnSpc>
              <a:buFont typeface="Arial"/>
              <a:buChar char="•"/>
            </a:pPr>
            <a:endParaRPr lang="sl-SI" sz="2400" dirty="0">
              <a:solidFill>
                <a:srgbClr val="000000"/>
              </a:solidFill>
              <a:latin typeface="Calibri"/>
            </a:endParaRPr>
          </a:p>
          <a:p>
            <a:pPr marL="185738" indent="-185738">
              <a:lnSpc>
                <a:spcPct val="100000"/>
              </a:lnSpc>
              <a:buFont typeface="Arial"/>
              <a:buChar char="•"/>
            </a:pPr>
            <a:endParaRPr lang="sl-SI" sz="2400" dirty="0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51089801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CustomShape 1"/>
          <p:cNvSpPr/>
          <p:nvPr/>
        </p:nvSpPr>
        <p:spPr>
          <a:xfrm>
            <a:off x="242640" y="992880"/>
            <a:ext cx="8701920" cy="5746320"/>
          </a:xfrm>
          <a:prstGeom prst="rect">
            <a:avLst/>
          </a:prstGeom>
          <a:solidFill>
            <a:schemeClr val="bg1">
              <a:alpha val="96000"/>
            </a:schemeClr>
          </a:solidFill>
          <a:ln>
            <a:noFill/>
          </a:ln>
          <a:scene3d>
            <a:camera prst="perspectiveBelow" fov="1500000">
              <a:rot lat="60000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12" name="CustomShape 2"/>
          <p:cNvSpPr/>
          <p:nvPr/>
        </p:nvSpPr>
        <p:spPr>
          <a:xfrm>
            <a:off x="7667640" y="260280"/>
            <a:ext cx="1149120" cy="501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r">
              <a:lnSpc>
                <a:spcPct val="100000"/>
              </a:lnSpc>
            </a:pPr>
            <a:fld id="{EE0F5B1A-7F48-48B2-AEE6-3076052201C0}" type="slidenum">
              <a:rPr lang="de-AT" sz="1200" strike="noStrike">
                <a:solidFill>
                  <a:srgbClr val="8B8B8B"/>
                </a:solidFill>
                <a:latin typeface="Calibri"/>
                <a:ea typeface="DejaVu Sans"/>
              </a:rPr>
              <a:pPr algn="r">
                <a:lnSpc>
                  <a:spcPct val="100000"/>
                </a:lnSpc>
              </a:pPr>
              <a:t>25</a:t>
            </a:fld>
            <a:endParaRPr lang="sl-SI"/>
          </a:p>
        </p:txBody>
      </p:sp>
      <p:pic>
        <p:nvPicPr>
          <p:cNvPr id="213" name="Imagem 7"/>
          <p:cNvPicPr/>
          <p:nvPr/>
        </p:nvPicPr>
        <p:blipFill>
          <a:blip r:embed="rId2"/>
          <a:stretch/>
        </p:blipFill>
        <p:spPr>
          <a:xfrm rot="10800000">
            <a:off x="77242320" y="4872960"/>
            <a:ext cx="8546400" cy="472320"/>
          </a:xfrm>
          <a:prstGeom prst="rect">
            <a:avLst/>
          </a:prstGeom>
          <a:ln>
            <a:noFill/>
          </a:ln>
        </p:spPr>
      </p:pic>
      <p:sp>
        <p:nvSpPr>
          <p:cNvPr id="214" name="CustomShape 3"/>
          <p:cNvSpPr/>
          <p:nvPr/>
        </p:nvSpPr>
        <p:spPr>
          <a:xfrm>
            <a:off x="0" y="-13680"/>
            <a:ext cx="9140760" cy="1046160"/>
          </a:xfrm>
          <a:prstGeom prst="rect">
            <a:avLst/>
          </a:prstGeom>
          <a:solidFill>
            <a:srgbClr val="A6CB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de-AT" sz="3200" dirty="0">
                <a:solidFill>
                  <a:srgbClr val="FFFFFF"/>
                </a:solidFill>
                <a:latin typeface="Tw Cen MT"/>
              </a:rPr>
              <a:t>Vrednotenje – vsebina</a:t>
            </a:r>
            <a:endParaRPr lang="sl-SI" dirty="0"/>
          </a:p>
        </p:txBody>
      </p:sp>
      <p:sp>
        <p:nvSpPr>
          <p:cNvPr id="215" name="CustomShape 4"/>
          <p:cNvSpPr/>
          <p:nvPr/>
        </p:nvSpPr>
        <p:spPr>
          <a:xfrm>
            <a:off x="685800" y="5913720"/>
            <a:ext cx="1901880" cy="4539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16" name="CustomShape 5"/>
          <p:cNvSpPr/>
          <p:nvPr/>
        </p:nvSpPr>
        <p:spPr>
          <a:xfrm>
            <a:off x="3124080" y="5913720"/>
            <a:ext cx="2892240" cy="4539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17" name="CustomShape 6"/>
          <p:cNvSpPr/>
          <p:nvPr/>
        </p:nvSpPr>
        <p:spPr>
          <a:xfrm>
            <a:off x="685800" y="5913720"/>
            <a:ext cx="1901880" cy="4539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18" name="CustomShape 7"/>
          <p:cNvSpPr/>
          <p:nvPr/>
        </p:nvSpPr>
        <p:spPr>
          <a:xfrm>
            <a:off x="4876920" y="1722600"/>
            <a:ext cx="3730680" cy="47973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19" name="CustomShape 8"/>
          <p:cNvSpPr/>
          <p:nvPr/>
        </p:nvSpPr>
        <p:spPr>
          <a:xfrm>
            <a:off x="838080" y="1451880"/>
            <a:ext cx="7228800" cy="46407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/>
          <a:lstStyle/>
          <a:p>
            <a:pPr>
              <a:lnSpc>
                <a:spcPct val="100000"/>
              </a:lnSpc>
            </a:pPr>
            <a:r>
              <a:rPr lang="de-AT" sz="2400" dirty="0">
                <a:solidFill>
                  <a:srgbClr val="000000"/>
                </a:solidFill>
                <a:latin typeface="Calibri"/>
              </a:rPr>
              <a:t>Ključnega pomena je pojasnilo:</a:t>
            </a:r>
          </a:p>
          <a:p>
            <a:pPr marL="514350" indent="-514350">
              <a:lnSpc>
                <a:spcPct val="100000"/>
              </a:lnSpc>
              <a:buFont typeface="+mj-lt"/>
              <a:buAutoNum type="arabicPeriod"/>
            </a:pPr>
            <a:r>
              <a:rPr lang="de-AT" sz="2400" dirty="0">
                <a:solidFill>
                  <a:srgbClr val="000000"/>
                </a:solidFill>
                <a:latin typeface="Calibri"/>
              </a:rPr>
              <a:t> Vrtnice so lepe, ker so rdeče. --&gt; izjava</a:t>
            </a:r>
            <a:endParaRPr lang="sl-SI" sz="2400" dirty="0">
              <a:solidFill>
                <a:srgbClr val="000000"/>
              </a:solidFill>
              <a:latin typeface="Calibri"/>
            </a:endParaRPr>
          </a:p>
          <a:p>
            <a:pPr marL="514350" indent="-514350">
              <a:lnSpc>
                <a:spcPct val="100000"/>
              </a:lnSpc>
              <a:buFont typeface="+mj-lt"/>
              <a:buAutoNum type="arabicPeriod"/>
            </a:pPr>
            <a:r>
              <a:rPr lang="de-AT" sz="2400" dirty="0">
                <a:solidFill>
                  <a:srgbClr val="000000"/>
                </a:solidFill>
                <a:latin typeface="Calibri"/>
              </a:rPr>
              <a:t> Vrtnice so lepe, ker so rdeče.</a:t>
            </a:r>
          </a:p>
          <a:p>
            <a:pPr marL="971550" lvl="1" indent="-514350">
              <a:buFont typeface="Arial" charset="0"/>
              <a:buChar char="•"/>
            </a:pPr>
            <a:r>
              <a:rPr lang="de-AT" sz="2400" dirty="0">
                <a:solidFill>
                  <a:srgbClr val="000000"/>
                </a:solidFill>
                <a:latin typeface="Calibri"/>
              </a:rPr>
              <a:t>Rdeča barva je ljudem všeč, </a:t>
            </a:r>
            <a:endParaRPr lang="sl-SI" sz="2400" dirty="0">
              <a:solidFill>
                <a:srgbClr val="000000"/>
              </a:solidFill>
              <a:latin typeface="Calibri"/>
            </a:endParaRPr>
          </a:p>
          <a:p>
            <a:pPr lvl="1"/>
            <a:r>
              <a:rPr lang="sl-SI" sz="2400" dirty="0" smtClean="0">
                <a:solidFill>
                  <a:srgbClr val="000000"/>
                </a:solidFill>
                <a:latin typeface="Calibri"/>
              </a:rPr>
              <a:t>	 </a:t>
            </a:r>
            <a:r>
              <a:rPr lang="de-AT" sz="2400" dirty="0" err="1" smtClean="0">
                <a:solidFill>
                  <a:srgbClr val="000000"/>
                </a:solidFill>
                <a:latin typeface="Calibri"/>
              </a:rPr>
              <a:t>ker</a:t>
            </a:r>
            <a:r>
              <a:rPr lang="de-AT" sz="2400" dirty="0" smtClean="0">
                <a:solidFill>
                  <a:srgbClr val="000000"/>
                </a:solidFill>
                <a:latin typeface="Calibri"/>
              </a:rPr>
              <a:t> </a:t>
            </a:r>
            <a:r>
              <a:rPr lang="de-AT" sz="2400" dirty="0">
                <a:solidFill>
                  <a:srgbClr val="000000"/>
                </a:solidFill>
                <a:latin typeface="Calibri"/>
              </a:rPr>
              <a:t>jih spomni na pozitivna čustva.</a:t>
            </a:r>
          </a:p>
          <a:p>
            <a:pPr marL="971550" lvl="1" indent="-514350">
              <a:buFont typeface="Arial" charset="0"/>
              <a:buChar char="•"/>
            </a:pPr>
            <a:r>
              <a:rPr lang="de-AT" sz="2400" dirty="0">
                <a:solidFill>
                  <a:srgbClr val="000000"/>
                </a:solidFill>
                <a:latin typeface="Calibri"/>
              </a:rPr>
              <a:t>Zato nas rdeče cvetlice (vključno z vrtnicami) privlačijo.</a:t>
            </a:r>
          </a:p>
          <a:p>
            <a:pPr marL="185738" indent="-185738">
              <a:lnSpc>
                <a:spcPct val="100000"/>
              </a:lnSpc>
              <a:buFont typeface="Arial"/>
              <a:buChar char="•"/>
            </a:pPr>
            <a:endParaRPr lang="sl-SI" sz="2400" dirty="0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100000"/>
              </a:lnSpc>
            </a:pPr>
            <a:r>
              <a:rPr dirty="0" smtClean="0"/>
              <a:t> </a:t>
            </a:r>
            <a:r>
              <a:rPr lang="de-AT" sz="2400" b="1" dirty="0">
                <a:solidFill>
                  <a:srgbClr val="64AD1E"/>
                </a:solidFill>
                <a:latin typeface="Calibri"/>
              </a:rPr>
              <a:t>Pozitivno:</a:t>
            </a:r>
          </a:p>
          <a:p>
            <a:pPr marL="185738" indent="-185738">
              <a:lnSpc>
                <a:spcPct val="100000"/>
              </a:lnSpc>
              <a:buFont typeface="Arial"/>
              <a:buChar char="•"/>
            </a:pPr>
            <a:r>
              <a:rPr lang="de-AT" sz="2400" dirty="0">
                <a:solidFill>
                  <a:srgbClr val="000000"/>
                </a:solidFill>
                <a:latin typeface="Calibri"/>
              </a:rPr>
              <a:t>Analiza</a:t>
            </a:r>
          </a:p>
          <a:p>
            <a:pPr marL="185738" indent="-185738">
              <a:lnSpc>
                <a:spcPct val="100000"/>
              </a:lnSpc>
              <a:buFont typeface="Arial"/>
              <a:buChar char="•"/>
            </a:pPr>
            <a:r>
              <a:rPr lang="de-AT" sz="2400" dirty="0">
                <a:solidFill>
                  <a:srgbClr val="000000"/>
                </a:solidFill>
                <a:latin typeface="Calibri"/>
              </a:rPr>
              <a:t>Kompleksnost</a:t>
            </a:r>
            <a:endParaRPr lang="sl-SI" sz="2400" dirty="0">
              <a:solidFill>
                <a:srgbClr val="000000"/>
              </a:solidFill>
              <a:latin typeface="Calibri"/>
            </a:endParaRPr>
          </a:p>
          <a:p>
            <a:pPr marL="185738" indent="-185738">
              <a:lnSpc>
                <a:spcPct val="100000"/>
              </a:lnSpc>
              <a:buFont typeface="Arial"/>
              <a:buChar char="•"/>
            </a:pPr>
            <a:r>
              <a:rPr lang="de-AT" sz="2400" dirty="0">
                <a:solidFill>
                  <a:srgbClr val="000000"/>
                </a:solidFill>
                <a:latin typeface="Calibri"/>
              </a:rPr>
              <a:t>Podlaga so splošno veljavne trditve</a:t>
            </a:r>
            <a:endParaRPr lang="sl-SI" sz="2400" dirty="0">
              <a:solidFill>
                <a:srgbClr val="000000"/>
              </a:solidFill>
              <a:latin typeface="Calibri"/>
            </a:endParaRPr>
          </a:p>
          <a:p>
            <a:pPr marL="185738" indent="-185738">
              <a:lnSpc>
                <a:spcPct val="100000"/>
              </a:lnSpc>
              <a:buFont typeface="Arial"/>
              <a:buChar char="•"/>
            </a:pPr>
            <a:r>
              <a:rPr lang="de-AT" sz="2400" dirty="0">
                <a:solidFill>
                  <a:srgbClr val="000000"/>
                </a:solidFill>
                <a:latin typeface="Calibri"/>
              </a:rPr>
              <a:t>Brez nasprotujočih si izjav</a:t>
            </a:r>
            <a:endParaRPr lang="sl-SI" sz="2400" dirty="0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853631424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CustomShape 1"/>
          <p:cNvSpPr/>
          <p:nvPr/>
        </p:nvSpPr>
        <p:spPr>
          <a:xfrm>
            <a:off x="242640" y="992880"/>
            <a:ext cx="8701920" cy="5746320"/>
          </a:xfrm>
          <a:prstGeom prst="rect">
            <a:avLst/>
          </a:prstGeom>
          <a:solidFill>
            <a:schemeClr val="bg1">
              <a:alpha val="96000"/>
            </a:schemeClr>
          </a:solidFill>
          <a:ln>
            <a:noFill/>
          </a:ln>
          <a:scene3d>
            <a:camera prst="perspectiveBelow" fov="1500000">
              <a:rot lat="60000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12" name="CustomShape 2"/>
          <p:cNvSpPr/>
          <p:nvPr/>
        </p:nvSpPr>
        <p:spPr>
          <a:xfrm>
            <a:off x="7667640" y="260280"/>
            <a:ext cx="1149120" cy="501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r">
              <a:lnSpc>
                <a:spcPct val="100000"/>
              </a:lnSpc>
            </a:pPr>
            <a:fld id="{EE0F5B1A-7F48-48B2-AEE6-3076052201C0}" type="slidenum">
              <a:rPr lang="de-AT" sz="1200" strike="noStrike">
                <a:solidFill>
                  <a:srgbClr val="8B8B8B"/>
                </a:solidFill>
                <a:latin typeface="Calibri"/>
                <a:ea typeface="DejaVu Sans"/>
              </a:rPr>
              <a:pPr algn="r">
                <a:lnSpc>
                  <a:spcPct val="100000"/>
                </a:lnSpc>
              </a:pPr>
              <a:t>26</a:t>
            </a:fld>
            <a:endParaRPr lang="sl-SI"/>
          </a:p>
        </p:txBody>
      </p:sp>
      <p:pic>
        <p:nvPicPr>
          <p:cNvPr id="213" name="Imagem 7"/>
          <p:cNvPicPr/>
          <p:nvPr/>
        </p:nvPicPr>
        <p:blipFill>
          <a:blip r:embed="rId2"/>
          <a:stretch/>
        </p:blipFill>
        <p:spPr>
          <a:xfrm rot="10800000">
            <a:off x="77242320" y="4872960"/>
            <a:ext cx="8546400" cy="472320"/>
          </a:xfrm>
          <a:prstGeom prst="rect">
            <a:avLst/>
          </a:prstGeom>
          <a:ln>
            <a:noFill/>
          </a:ln>
        </p:spPr>
      </p:pic>
      <p:sp>
        <p:nvSpPr>
          <p:cNvPr id="214" name="CustomShape 3"/>
          <p:cNvSpPr/>
          <p:nvPr/>
        </p:nvSpPr>
        <p:spPr>
          <a:xfrm>
            <a:off x="0" y="-13680"/>
            <a:ext cx="9140760" cy="1046160"/>
          </a:xfrm>
          <a:prstGeom prst="rect">
            <a:avLst/>
          </a:prstGeom>
          <a:solidFill>
            <a:srgbClr val="A6CB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>
              <a:lnSpc>
                <a:spcPct val="100000"/>
              </a:lnSpc>
            </a:pPr>
            <a:endParaRPr dirty="0"/>
          </a:p>
        </p:txBody>
      </p:sp>
      <p:sp>
        <p:nvSpPr>
          <p:cNvPr id="215" name="CustomShape 4"/>
          <p:cNvSpPr/>
          <p:nvPr/>
        </p:nvSpPr>
        <p:spPr>
          <a:xfrm>
            <a:off x="685800" y="5913720"/>
            <a:ext cx="1901880" cy="4539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16" name="CustomShape 5"/>
          <p:cNvSpPr/>
          <p:nvPr/>
        </p:nvSpPr>
        <p:spPr>
          <a:xfrm>
            <a:off x="3124080" y="5913720"/>
            <a:ext cx="2892240" cy="4539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17" name="CustomShape 6"/>
          <p:cNvSpPr/>
          <p:nvPr/>
        </p:nvSpPr>
        <p:spPr>
          <a:xfrm>
            <a:off x="685800" y="5913720"/>
            <a:ext cx="1901880" cy="4539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18" name="CustomShape 7"/>
          <p:cNvSpPr/>
          <p:nvPr/>
        </p:nvSpPr>
        <p:spPr>
          <a:xfrm>
            <a:off x="4876920" y="1722600"/>
            <a:ext cx="3730680" cy="47973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19" name="CustomShape 8"/>
          <p:cNvSpPr/>
          <p:nvPr/>
        </p:nvSpPr>
        <p:spPr>
          <a:xfrm>
            <a:off x="838080" y="1981080"/>
            <a:ext cx="7228800" cy="32425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>
              <a:spcBef>
                <a:spcPct val="0"/>
              </a:spcBef>
            </a:pPr>
            <a:r>
              <a:rPr lang="de-DE" sz="3200" dirty="0"/>
              <a:t>Sedaj si ti na vrsti!</a:t>
            </a:r>
          </a:p>
          <a:p>
            <a:pPr>
              <a:spcBef>
                <a:spcPct val="0"/>
              </a:spcBef>
            </a:pPr>
            <a:r>
              <a:rPr lang="de-DE" sz="3200" b="1" dirty="0">
                <a:solidFill>
                  <a:srgbClr val="64AD1E"/>
                </a:solidFill>
              </a:rPr>
              <a:t>Debatni klubi</a:t>
            </a:r>
          </a:p>
        </p:txBody>
      </p:sp>
    </p:spTree>
    <p:extLst>
      <p:ext uri="{BB962C8B-B14F-4D97-AF65-F5344CB8AC3E}">
        <p14:creationId xmlns:p14="http://schemas.microsoft.com/office/powerpoint/2010/main" val="1171726257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CustomShape 1"/>
          <p:cNvSpPr/>
          <p:nvPr/>
        </p:nvSpPr>
        <p:spPr>
          <a:xfrm>
            <a:off x="242640" y="992880"/>
            <a:ext cx="8701920" cy="5746320"/>
          </a:xfrm>
          <a:prstGeom prst="rect">
            <a:avLst/>
          </a:prstGeom>
          <a:solidFill>
            <a:schemeClr val="bg1">
              <a:alpha val="96000"/>
            </a:schemeClr>
          </a:solidFill>
          <a:ln>
            <a:noFill/>
          </a:ln>
          <a:scene3d>
            <a:camera prst="perspectiveBelow" fov="1500000">
              <a:rot lat="60000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/>
          <a:lstStyle/>
          <a:p>
            <a:endParaRPr lang="de-DE" dirty="0"/>
          </a:p>
        </p:txBody>
      </p:sp>
      <p:sp>
        <p:nvSpPr>
          <p:cNvPr id="212" name="CustomShape 2"/>
          <p:cNvSpPr/>
          <p:nvPr/>
        </p:nvSpPr>
        <p:spPr>
          <a:xfrm>
            <a:off x="7667640" y="260280"/>
            <a:ext cx="1149120" cy="501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r">
              <a:lnSpc>
                <a:spcPct val="100000"/>
              </a:lnSpc>
            </a:pPr>
            <a:fld id="{EE0F5B1A-7F48-48B2-AEE6-3076052201C0}" type="slidenum">
              <a:rPr lang="de-AT" sz="1200" strike="noStrike">
                <a:solidFill>
                  <a:srgbClr val="8B8B8B"/>
                </a:solidFill>
                <a:latin typeface="Calibri"/>
                <a:ea typeface="DejaVu Sans"/>
              </a:rPr>
              <a:pPr algn="r">
                <a:lnSpc>
                  <a:spcPct val="100000"/>
                </a:lnSpc>
              </a:pPr>
              <a:t>27</a:t>
            </a:fld>
            <a:endParaRPr lang="sl-SI"/>
          </a:p>
        </p:txBody>
      </p:sp>
      <p:pic>
        <p:nvPicPr>
          <p:cNvPr id="213" name="Imagem 7"/>
          <p:cNvPicPr/>
          <p:nvPr/>
        </p:nvPicPr>
        <p:blipFill>
          <a:blip r:embed="rId2"/>
          <a:stretch/>
        </p:blipFill>
        <p:spPr>
          <a:xfrm rot="10800000">
            <a:off x="77242320" y="4872960"/>
            <a:ext cx="8546400" cy="472320"/>
          </a:xfrm>
          <a:prstGeom prst="rect">
            <a:avLst/>
          </a:prstGeom>
          <a:ln>
            <a:noFill/>
          </a:ln>
        </p:spPr>
      </p:pic>
      <p:sp>
        <p:nvSpPr>
          <p:cNvPr id="214" name="CustomShape 3"/>
          <p:cNvSpPr/>
          <p:nvPr/>
        </p:nvSpPr>
        <p:spPr>
          <a:xfrm>
            <a:off x="0" y="-13680"/>
            <a:ext cx="9140760" cy="1046160"/>
          </a:xfrm>
          <a:prstGeom prst="rect">
            <a:avLst/>
          </a:prstGeom>
          <a:solidFill>
            <a:srgbClr val="A6CB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>
              <a:lnSpc>
                <a:spcPct val="100000"/>
              </a:lnSpc>
            </a:pPr>
            <a:endParaRPr dirty="0"/>
          </a:p>
        </p:txBody>
      </p:sp>
      <p:sp>
        <p:nvSpPr>
          <p:cNvPr id="215" name="CustomShape 4"/>
          <p:cNvSpPr/>
          <p:nvPr/>
        </p:nvSpPr>
        <p:spPr>
          <a:xfrm>
            <a:off x="685800" y="5913720"/>
            <a:ext cx="1901880" cy="4539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16" name="CustomShape 5"/>
          <p:cNvSpPr/>
          <p:nvPr/>
        </p:nvSpPr>
        <p:spPr>
          <a:xfrm>
            <a:off x="3124080" y="5913720"/>
            <a:ext cx="2892240" cy="4539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17" name="CustomShape 6"/>
          <p:cNvSpPr/>
          <p:nvPr/>
        </p:nvSpPr>
        <p:spPr>
          <a:xfrm>
            <a:off x="685800" y="5913720"/>
            <a:ext cx="1901880" cy="4539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18" name="CustomShape 7"/>
          <p:cNvSpPr/>
          <p:nvPr/>
        </p:nvSpPr>
        <p:spPr>
          <a:xfrm>
            <a:off x="4876920" y="1722600"/>
            <a:ext cx="3730680" cy="47973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11" name="Picture 4" descr="ThinkstockPhotos-186380368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8800" y="1498240"/>
            <a:ext cx="7162800" cy="477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feld 11"/>
          <p:cNvSpPr txBox="1"/>
          <p:nvPr/>
        </p:nvSpPr>
        <p:spPr>
          <a:xfrm>
            <a:off x="489600" y="6404751"/>
            <a:ext cx="74681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l-SI" sz="1000" dirty="0" smtClean="0">
                <a:latin typeface="Calibri" charset="0"/>
              </a:rPr>
              <a:t>Vir</a:t>
            </a:r>
            <a:r>
              <a:rPr lang="de-DE" sz="1000" dirty="0" smtClean="0">
                <a:latin typeface="Calibri" charset="0"/>
              </a:rPr>
              <a:t>: www.thinkstockphotos.de Nr. 186380368 bubbles</a:t>
            </a:r>
            <a:r>
              <a:rPr dirty="0" smtClean="0"/>
              <a:t> </a:t>
            </a:r>
            <a:r>
              <a:rPr lang="cs-CZ" sz="1000" dirty="0" smtClean="0">
                <a:latin typeface="Calibri" charset="0"/>
              </a:rPr>
              <a:t>from</a:t>
            </a:r>
            <a:r>
              <a:rPr dirty="0" smtClean="0"/>
              <a:t> </a:t>
            </a:r>
            <a:r>
              <a:rPr lang="cs-CZ" sz="1000" dirty="0">
                <a:latin typeface="Calibri" charset="0"/>
              </a:rPr>
              <a:t>miakievy</a:t>
            </a:r>
            <a:endParaRPr lang="sl-SI" sz="1000" dirty="0">
              <a:latin typeface="Calibri" charset="0"/>
              <a:ea typeface="Calibri" charset="0"/>
              <a:cs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35535022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CustomShape 1"/>
          <p:cNvSpPr/>
          <p:nvPr/>
        </p:nvSpPr>
        <p:spPr>
          <a:xfrm>
            <a:off x="242640" y="992880"/>
            <a:ext cx="8701920" cy="5746320"/>
          </a:xfrm>
          <a:prstGeom prst="rect">
            <a:avLst/>
          </a:prstGeom>
          <a:solidFill>
            <a:schemeClr val="bg1">
              <a:alpha val="96000"/>
            </a:schemeClr>
          </a:solidFill>
          <a:ln>
            <a:noFill/>
          </a:ln>
          <a:scene3d>
            <a:camera prst="perspectiveBelow" fov="1500000">
              <a:rot lat="60000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/>
          <a:lstStyle/>
          <a:p>
            <a:endParaRPr lang="de-DE" dirty="0"/>
          </a:p>
        </p:txBody>
      </p:sp>
      <p:sp>
        <p:nvSpPr>
          <p:cNvPr id="212" name="CustomShape 2"/>
          <p:cNvSpPr/>
          <p:nvPr/>
        </p:nvSpPr>
        <p:spPr>
          <a:xfrm>
            <a:off x="7667640" y="260280"/>
            <a:ext cx="1149120" cy="501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r">
              <a:lnSpc>
                <a:spcPct val="100000"/>
              </a:lnSpc>
            </a:pPr>
            <a:fld id="{EE0F5B1A-7F48-48B2-AEE6-3076052201C0}" type="slidenum">
              <a:rPr lang="de-AT" sz="1200" strike="noStrike">
                <a:solidFill>
                  <a:srgbClr val="8B8B8B"/>
                </a:solidFill>
                <a:latin typeface="Calibri"/>
                <a:ea typeface="DejaVu Sans"/>
              </a:rPr>
              <a:pPr algn="r">
                <a:lnSpc>
                  <a:spcPct val="100000"/>
                </a:lnSpc>
              </a:pPr>
              <a:t>3</a:t>
            </a:fld>
            <a:endParaRPr lang="sl-SI"/>
          </a:p>
        </p:txBody>
      </p:sp>
      <p:pic>
        <p:nvPicPr>
          <p:cNvPr id="213" name="Imagem 7"/>
          <p:cNvPicPr/>
          <p:nvPr/>
        </p:nvPicPr>
        <p:blipFill>
          <a:blip r:embed="rId2"/>
          <a:stretch/>
        </p:blipFill>
        <p:spPr>
          <a:xfrm rot="10800000">
            <a:off x="77242320" y="4872960"/>
            <a:ext cx="8546400" cy="472320"/>
          </a:xfrm>
          <a:prstGeom prst="rect">
            <a:avLst/>
          </a:prstGeom>
          <a:ln>
            <a:noFill/>
          </a:ln>
        </p:spPr>
      </p:pic>
      <p:sp>
        <p:nvSpPr>
          <p:cNvPr id="214" name="CustomShape 3"/>
          <p:cNvSpPr/>
          <p:nvPr/>
        </p:nvSpPr>
        <p:spPr>
          <a:xfrm>
            <a:off x="0" y="-13680"/>
            <a:ext cx="9140760" cy="1046160"/>
          </a:xfrm>
          <a:prstGeom prst="rect">
            <a:avLst/>
          </a:prstGeom>
          <a:solidFill>
            <a:srgbClr val="A6CB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>
              <a:lnSpc>
                <a:spcPct val="100000"/>
              </a:lnSpc>
            </a:pPr>
            <a:endParaRPr dirty="0"/>
          </a:p>
        </p:txBody>
      </p:sp>
      <p:sp>
        <p:nvSpPr>
          <p:cNvPr id="215" name="CustomShape 4"/>
          <p:cNvSpPr/>
          <p:nvPr/>
        </p:nvSpPr>
        <p:spPr>
          <a:xfrm>
            <a:off x="685800" y="5913720"/>
            <a:ext cx="1901880" cy="4539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16" name="CustomShape 5"/>
          <p:cNvSpPr/>
          <p:nvPr/>
        </p:nvSpPr>
        <p:spPr>
          <a:xfrm>
            <a:off x="3124080" y="5913720"/>
            <a:ext cx="2892240" cy="4539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17" name="CustomShape 6"/>
          <p:cNvSpPr/>
          <p:nvPr/>
        </p:nvSpPr>
        <p:spPr>
          <a:xfrm>
            <a:off x="685800" y="5913720"/>
            <a:ext cx="1901880" cy="4539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18" name="CustomShape 7"/>
          <p:cNvSpPr/>
          <p:nvPr/>
        </p:nvSpPr>
        <p:spPr>
          <a:xfrm>
            <a:off x="4876920" y="1722600"/>
            <a:ext cx="3730680" cy="4797360"/>
          </a:xfrm>
          <a:prstGeom prst="rect">
            <a:avLst/>
          </a:prstGeom>
          <a:noFill/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12" name="Picture 4" descr="ThinkstockPhotos-477152289.eps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175" y="1311455"/>
            <a:ext cx="4877651" cy="487765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feld 1"/>
          <p:cNvSpPr txBox="1"/>
          <p:nvPr/>
        </p:nvSpPr>
        <p:spPr>
          <a:xfrm>
            <a:off x="489600" y="6404751"/>
            <a:ext cx="74681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l-SI" sz="1000" dirty="0" smtClean="0">
                <a:latin typeface="Calibri" charset="0"/>
              </a:rPr>
              <a:t>Vir</a:t>
            </a:r>
            <a:r>
              <a:rPr lang="de-DE" sz="1000" dirty="0" smtClean="0">
                <a:latin typeface="Calibri" charset="0"/>
              </a:rPr>
              <a:t>: www.thinkstockphotos.de Nr. 477152289 double from</a:t>
            </a:r>
            <a:r>
              <a:rPr dirty="0" smtClean="0"/>
              <a:t> </a:t>
            </a:r>
            <a:r>
              <a:rPr lang="cs-CZ" sz="1000" dirty="0">
                <a:latin typeface="Calibri" charset="0"/>
              </a:rPr>
              <a:t>miakievy</a:t>
            </a:r>
            <a:endParaRPr lang="sl-SI" sz="1000" dirty="0">
              <a:latin typeface="Calibri" charset="0"/>
              <a:ea typeface="Calibri" charset="0"/>
              <a:cs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32671677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CustomShape 1"/>
          <p:cNvSpPr/>
          <p:nvPr/>
        </p:nvSpPr>
        <p:spPr>
          <a:xfrm>
            <a:off x="242640" y="992880"/>
            <a:ext cx="8701920" cy="5746320"/>
          </a:xfrm>
          <a:prstGeom prst="rect">
            <a:avLst/>
          </a:prstGeom>
          <a:solidFill>
            <a:schemeClr val="bg1">
              <a:alpha val="96000"/>
            </a:schemeClr>
          </a:solidFill>
          <a:ln>
            <a:noFill/>
          </a:ln>
          <a:scene3d>
            <a:camera prst="perspectiveBelow" fov="1500000">
              <a:rot lat="60000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90" name="CustomShape 2"/>
          <p:cNvSpPr/>
          <p:nvPr/>
        </p:nvSpPr>
        <p:spPr>
          <a:xfrm>
            <a:off x="7667640" y="260280"/>
            <a:ext cx="1149120" cy="501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r">
              <a:lnSpc>
                <a:spcPct val="100000"/>
              </a:lnSpc>
            </a:pPr>
            <a:fld id="{9384632B-ACED-4C17-82E5-EB02006829AA}" type="slidenum">
              <a:rPr lang="de-AT" sz="1200" strike="noStrike">
                <a:solidFill>
                  <a:srgbClr val="8B8B8B"/>
                </a:solidFill>
                <a:latin typeface="Calibri"/>
                <a:ea typeface="DejaVu Sans"/>
              </a:rPr>
              <a:pPr algn="r">
                <a:lnSpc>
                  <a:spcPct val="100000"/>
                </a:lnSpc>
              </a:pPr>
              <a:t>4</a:t>
            </a:fld>
            <a:endParaRPr lang="sl-SI"/>
          </a:p>
        </p:txBody>
      </p:sp>
      <p:pic>
        <p:nvPicPr>
          <p:cNvPr id="91" name="Imagem 7"/>
          <p:cNvPicPr/>
          <p:nvPr/>
        </p:nvPicPr>
        <p:blipFill>
          <a:blip r:embed="rId3"/>
          <a:stretch/>
        </p:blipFill>
        <p:spPr>
          <a:xfrm rot="10800000">
            <a:off x="77242320" y="4872960"/>
            <a:ext cx="8546400" cy="472320"/>
          </a:xfrm>
          <a:prstGeom prst="rect">
            <a:avLst/>
          </a:prstGeom>
          <a:ln>
            <a:noFill/>
          </a:ln>
        </p:spPr>
      </p:pic>
      <p:sp>
        <p:nvSpPr>
          <p:cNvPr id="92" name="CustomShape 3"/>
          <p:cNvSpPr/>
          <p:nvPr/>
        </p:nvSpPr>
        <p:spPr>
          <a:xfrm>
            <a:off x="0" y="-13680"/>
            <a:ext cx="9140760" cy="1046160"/>
          </a:xfrm>
          <a:prstGeom prst="rect">
            <a:avLst/>
          </a:prstGeom>
          <a:solidFill>
            <a:srgbClr val="A6CB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de-AT" sz="3200" dirty="0">
                <a:solidFill>
                  <a:srgbClr val="FFFFFF"/>
                </a:solidFill>
                <a:latin typeface="Tw Cen MT"/>
              </a:rPr>
              <a:t>Teme za razpravo</a:t>
            </a:r>
            <a:endParaRPr lang="sl-SI" dirty="0"/>
          </a:p>
        </p:txBody>
      </p:sp>
      <p:sp>
        <p:nvSpPr>
          <p:cNvPr id="93" name="CustomShape 4"/>
          <p:cNvSpPr/>
          <p:nvPr/>
        </p:nvSpPr>
        <p:spPr>
          <a:xfrm>
            <a:off x="457200" y="1600200"/>
            <a:ext cx="8226360" cy="4522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90000"/>
              </a:lnSpc>
            </a:pPr>
            <a:r>
              <a:rPr lang="de-AT" sz="3200" dirty="0">
                <a:solidFill>
                  <a:srgbClr val="000000"/>
                </a:solidFill>
                <a:latin typeface="Calibri"/>
              </a:rPr>
              <a:t>Vsa vprašanja, ki so sporne narave.</a:t>
            </a:r>
            <a:r>
              <a:rPr dirty="0" smtClean="0"/>
              <a:t> </a:t>
            </a:r>
            <a:r>
              <a:rPr lang="de-AT" sz="3200" dirty="0">
                <a:solidFill>
                  <a:srgbClr val="000000"/>
                </a:solidFill>
                <a:latin typeface="Calibri"/>
                <a:sym typeface="Wingdings"/>
              </a:rPr>
              <a:t></a:t>
            </a:r>
          </a:p>
          <a:p>
            <a:pPr>
              <a:lnSpc>
                <a:spcPct val="90000"/>
              </a:lnSpc>
            </a:pPr>
            <a:endParaRPr lang="sl-SI" sz="3200" dirty="0">
              <a:solidFill>
                <a:srgbClr val="000000"/>
              </a:solidFill>
              <a:latin typeface="Calibri"/>
              <a:sym typeface="Wingdings"/>
            </a:endParaRPr>
          </a:p>
          <a:p>
            <a:pPr marL="457200" indent="-457200">
              <a:lnSpc>
                <a:spcPct val="90000"/>
              </a:lnSpc>
              <a:buFont typeface="Arial" charset="0"/>
              <a:buChar char="•"/>
            </a:pPr>
            <a:r>
              <a:rPr lang="de-AT" sz="2300" dirty="0">
                <a:solidFill>
                  <a:srgbClr val="000000"/>
                </a:solidFill>
                <a:latin typeface="Calibri"/>
              </a:rPr>
              <a:t>Ali sme Zahod uveljaviti človeške pravice na globalni ravni? </a:t>
            </a:r>
          </a:p>
          <a:p>
            <a:pPr marL="457200" indent="-457200">
              <a:lnSpc>
                <a:spcPct val="90000"/>
              </a:lnSpc>
              <a:buFont typeface="Arial" charset="0"/>
              <a:buChar char="•"/>
            </a:pPr>
            <a:r>
              <a:rPr lang="de-AT" sz="2300" dirty="0">
                <a:solidFill>
                  <a:srgbClr val="000000"/>
                </a:solidFill>
                <a:latin typeface="Calibri"/>
              </a:rPr>
              <a:t>Ali bi morali ukiniti pravico do zaščite lastne podobe? </a:t>
            </a:r>
          </a:p>
          <a:p>
            <a:pPr marL="457200" indent="-457200">
              <a:lnSpc>
                <a:spcPct val="90000"/>
              </a:lnSpc>
              <a:buFont typeface="Arial" charset="0"/>
              <a:buChar char="•"/>
            </a:pPr>
            <a:r>
              <a:rPr lang="de-AT" sz="2300" dirty="0">
                <a:solidFill>
                  <a:srgbClr val="000000"/>
                </a:solidFill>
                <a:latin typeface="Calibri"/>
              </a:rPr>
              <a:t>Ali bi morali ukiniti avstrijsko nevtralnost?</a:t>
            </a:r>
          </a:p>
          <a:p>
            <a:pPr marL="457200" indent="-457200">
              <a:lnSpc>
                <a:spcPct val="90000"/>
              </a:lnSpc>
              <a:buFont typeface="Arial" charset="0"/>
              <a:buChar char="•"/>
            </a:pPr>
            <a:r>
              <a:rPr lang="de-AT" sz="2300" dirty="0">
                <a:solidFill>
                  <a:srgbClr val="000000"/>
                </a:solidFill>
                <a:latin typeface="Calibri"/>
              </a:rPr>
              <a:t>Ali potrebujemo panevropski pristop k pravici do zatočišča? </a:t>
            </a:r>
          </a:p>
          <a:p>
            <a:pPr marL="457200" indent="-457200">
              <a:lnSpc>
                <a:spcPct val="90000"/>
              </a:lnSpc>
              <a:buFont typeface="Arial" charset="0"/>
              <a:buChar char="•"/>
            </a:pPr>
            <a:r>
              <a:rPr lang="de-AT" sz="2300" dirty="0">
                <a:solidFill>
                  <a:srgbClr val="000000"/>
                </a:solidFill>
                <a:latin typeface="Calibri"/>
              </a:rPr>
              <a:t>Ali bi morale vse javne šole nuditi islamsko versko vzgojo? </a:t>
            </a:r>
          </a:p>
          <a:p>
            <a:pPr marL="457200" indent="-457200">
              <a:lnSpc>
                <a:spcPct val="90000"/>
              </a:lnSpc>
              <a:buFont typeface="Arial" charset="0"/>
              <a:buChar char="•"/>
            </a:pPr>
            <a:r>
              <a:rPr lang="de-AT" sz="2300" dirty="0">
                <a:solidFill>
                  <a:srgbClr val="000000"/>
                </a:solidFill>
                <a:latin typeface="Calibri"/>
              </a:rPr>
              <a:t>Ali bi morali Nobelovo nagrado za mir dodeljevati le posthumno? </a:t>
            </a:r>
          </a:p>
          <a:p>
            <a:pPr marL="457200" indent="-457200">
              <a:lnSpc>
                <a:spcPct val="90000"/>
              </a:lnSpc>
              <a:buFont typeface="Arial" charset="0"/>
              <a:buChar char="•"/>
            </a:pPr>
            <a:r>
              <a:rPr lang="de-AT" sz="2300" dirty="0">
                <a:solidFill>
                  <a:srgbClr val="000000"/>
                </a:solidFill>
                <a:latin typeface="Calibri"/>
              </a:rPr>
              <a:t>Ali bi moralo biti oglaševanje tobaka popolnoma prepovedano? </a:t>
            </a:r>
          </a:p>
          <a:p>
            <a:pPr marL="457200" indent="-457200">
              <a:lnSpc>
                <a:spcPct val="90000"/>
              </a:lnSpc>
              <a:buFont typeface="Arial" charset="0"/>
              <a:buChar char="•"/>
            </a:pPr>
            <a:r>
              <a:rPr lang="de-AT" sz="2300" dirty="0">
                <a:solidFill>
                  <a:srgbClr val="000000"/>
                </a:solidFill>
                <a:latin typeface="Calibri"/>
              </a:rPr>
              <a:t>Ali bi morali prepovedati</a:t>
            </a:r>
            <a:r>
              <a:rPr dirty="0" smtClean="0"/>
              <a:t> </a:t>
            </a:r>
            <a:r>
              <a:rPr lang="de-AT" sz="2300" dirty="0">
                <a:solidFill>
                  <a:srgbClr val="000000"/>
                </a:solidFill>
                <a:latin typeface="Calibri"/>
              </a:rPr>
              <a:t>paintball? </a:t>
            </a:r>
          </a:p>
          <a:p>
            <a:pPr marL="457200" indent="-457200">
              <a:lnSpc>
                <a:spcPct val="90000"/>
              </a:lnSpc>
              <a:buFont typeface="Arial" charset="0"/>
              <a:buChar char="•"/>
            </a:pPr>
            <a:endParaRPr lang="sl-SI" sz="3200" dirty="0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CustomShape 1"/>
          <p:cNvSpPr/>
          <p:nvPr/>
        </p:nvSpPr>
        <p:spPr>
          <a:xfrm>
            <a:off x="242640" y="992880"/>
            <a:ext cx="8701920" cy="5746320"/>
          </a:xfrm>
          <a:prstGeom prst="rect">
            <a:avLst/>
          </a:prstGeom>
          <a:solidFill>
            <a:schemeClr val="bg1">
              <a:alpha val="96000"/>
            </a:schemeClr>
          </a:solidFill>
          <a:ln>
            <a:noFill/>
          </a:ln>
          <a:scene3d>
            <a:camera prst="perspectiveBelow" fov="1500000">
              <a:rot lat="60000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95" name="CustomShape 2"/>
          <p:cNvSpPr/>
          <p:nvPr/>
        </p:nvSpPr>
        <p:spPr>
          <a:xfrm>
            <a:off x="7667640" y="260280"/>
            <a:ext cx="1149120" cy="501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r">
              <a:lnSpc>
                <a:spcPct val="100000"/>
              </a:lnSpc>
            </a:pPr>
            <a:fld id="{540DC6A5-04FE-46DC-9673-BE5C486F9D1E}" type="slidenum">
              <a:rPr lang="de-AT" sz="1200" strike="noStrike">
                <a:solidFill>
                  <a:srgbClr val="8B8B8B"/>
                </a:solidFill>
                <a:latin typeface="Calibri"/>
                <a:ea typeface="DejaVu Sans"/>
              </a:rPr>
              <a:pPr algn="r">
                <a:lnSpc>
                  <a:spcPct val="100000"/>
                </a:lnSpc>
              </a:pPr>
              <a:t>5</a:t>
            </a:fld>
            <a:endParaRPr lang="sl-SI"/>
          </a:p>
        </p:txBody>
      </p:sp>
      <p:pic>
        <p:nvPicPr>
          <p:cNvPr id="96" name="Imagem 7"/>
          <p:cNvPicPr/>
          <p:nvPr/>
        </p:nvPicPr>
        <p:blipFill>
          <a:blip r:embed="rId3"/>
          <a:stretch/>
        </p:blipFill>
        <p:spPr>
          <a:xfrm rot="10800000">
            <a:off x="77242320" y="4872960"/>
            <a:ext cx="8546400" cy="472320"/>
          </a:xfrm>
          <a:prstGeom prst="rect">
            <a:avLst/>
          </a:prstGeom>
          <a:ln>
            <a:noFill/>
          </a:ln>
        </p:spPr>
      </p:pic>
      <p:sp>
        <p:nvSpPr>
          <p:cNvPr id="97" name="CustomShape 3"/>
          <p:cNvSpPr/>
          <p:nvPr/>
        </p:nvSpPr>
        <p:spPr>
          <a:xfrm>
            <a:off x="0" y="-13680"/>
            <a:ext cx="9140760" cy="1046160"/>
          </a:xfrm>
          <a:prstGeom prst="rect">
            <a:avLst/>
          </a:prstGeom>
          <a:solidFill>
            <a:srgbClr val="A6CB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de-AT" sz="3200" dirty="0">
                <a:solidFill>
                  <a:srgbClr val="FFFFFF"/>
                </a:solidFill>
                <a:latin typeface="Tw Cen MT"/>
              </a:rPr>
              <a:t>Oblike razprav</a:t>
            </a:r>
            <a:endParaRPr lang="sl-SI" dirty="0"/>
          </a:p>
        </p:txBody>
      </p:sp>
      <p:sp>
        <p:nvSpPr>
          <p:cNvPr id="98" name="CustomShape 4"/>
          <p:cNvSpPr/>
          <p:nvPr/>
        </p:nvSpPr>
        <p:spPr>
          <a:xfrm>
            <a:off x="609480" y="1752480"/>
            <a:ext cx="5805175" cy="4522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marL="185738" indent="-185738">
              <a:lnSpc>
                <a:spcPct val="90000"/>
              </a:lnSpc>
              <a:buFont typeface="Arial"/>
              <a:buChar char="•"/>
            </a:pPr>
            <a:r>
              <a:rPr lang="de-AT" sz="2400" i="1" dirty="0">
                <a:solidFill>
                  <a:srgbClr val="000000"/>
                </a:solidFill>
                <a:latin typeface="Calibri"/>
              </a:rPr>
              <a:t>Razprava o definicijah</a:t>
            </a:r>
            <a:r>
              <a:t/>
            </a:r>
            <a:br/>
            <a:r>
              <a:rPr dirty="0" smtClean="0"/>
              <a:t>»</a:t>
            </a:r>
            <a:r>
              <a:rPr lang="de-AT" sz="2400" dirty="0">
                <a:solidFill>
                  <a:srgbClr val="000000"/>
                </a:solidFill>
                <a:latin typeface="Calibri"/>
              </a:rPr>
              <a:t>Ta zbor meni, da je splav umor.«</a:t>
            </a:r>
          </a:p>
          <a:p>
            <a:pPr marL="185738" indent="-185738">
              <a:lnSpc>
                <a:spcPct val="90000"/>
              </a:lnSpc>
              <a:buFont typeface="Arial"/>
              <a:buChar char="•"/>
            </a:pPr>
            <a:endParaRPr lang="sl-SI" sz="2400" dirty="0">
              <a:solidFill>
                <a:srgbClr val="000000"/>
              </a:solidFill>
              <a:latin typeface="Calibri"/>
            </a:endParaRPr>
          </a:p>
          <a:p>
            <a:pPr marL="185738" indent="-185738">
              <a:lnSpc>
                <a:spcPct val="90000"/>
              </a:lnSpc>
              <a:buFont typeface="Arial"/>
              <a:buChar char="•"/>
            </a:pPr>
            <a:r>
              <a:rPr lang="de-AT" sz="2400" i="1" dirty="0">
                <a:solidFill>
                  <a:srgbClr val="000000"/>
                </a:solidFill>
                <a:latin typeface="Calibri"/>
              </a:rPr>
              <a:t>Razprava o vrednotah</a:t>
            </a:r>
            <a:r>
              <a:t/>
            </a:r>
            <a:br/>
            <a:r>
              <a:rPr dirty="0" smtClean="0"/>
              <a:t>»</a:t>
            </a:r>
            <a:r>
              <a:rPr lang="de-AT" sz="2400" dirty="0">
                <a:solidFill>
                  <a:srgbClr val="000000"/>
                </a:solidFill>
                <a:latin typeface="Calibri"/>
              </a:rPr>
              <a:t>Ta zbor meni, da cilj opravičuje sredstva.«</a:t>
            </a:r>
          </a:p>
          <a:p>
            <a:pPr marL="185738" indent="-185738">
              <a:lnSpc>
                <a:spcPct val="90000"/>
              </a:lnSpc>
              <a:buFont typeface="Arial"/>
              <a:buChar char="•"/>
            </a:pPr>
            <a:endParaRPr lang="sl-SI" sz="2400" dirty="0">
              <a:solidFill>
                <a:srgbClr val="000000"/>
              </a:solidFill>
              <a:latin typeface="Calibri"/>
            </a:endParaRPr>
          </a:p>
          <a:p>
            <a:pPr marL="185738" indent="-185738">
              <a:lnSpc>
                <a:spcPct val="90000"/>
              </a:lnSpc>
              <a:buFont typeface="Arial"/>
              <a:buChar char="•"/>
            </a:pPr>
            <a:r>
              <a:rPr lang="de-AT" sz="2400" i="1" dirty="0">
                <a:solidFill>
                  <a:srgbClr val="000000"/>
                </a:solidFill>
                <a:latin typeface="Calibri"/>
              </a:rPr>
              <a:t>Razprava o ugotovitvah</a:t>
            </a:r>
            <a:r>
              <a:t/>
            </a:r>
            <a:br/>
            <a:r>
              <a:rPr lang="de-AT" sz="2400" dirty="0">
                <a:solidFill>
                  <a:srgbClr val="000000"/>
                </a:solidFill>
                <a:latin typeface="Calibri"/>
              </a:rPr>
              <a:t>»Ta zbor meni, da je zvezni vladi spodletelo.«</a:t>
            </a:r>
          </a:p>
          <a:p>
            <a:pPr marL="185738" indent="-185738">
              <a:lnSpc>
                <a:spcPct val="90000"/>
              </a:lnSpc>
              <a:buFont typeface="Arial"/>
              <a:buChar char="•"/>
            </a:pPr>
            <a:endParaRPr lang="sl-SI" sz="2400" dirty="0">
              <a:solidFill>
                <a:srgbClr val="000000"/>
              </a:solidFill>
              <a:latin typeface="Calibri"/>
            </a:endParaRPr>
          </a:p>
          <a:p>
            <a:pPr marL="185738" indent="-185738">
              <a:lnSpc>
                <a:spcPct val="90000"/>
              </a:lnSpc>
              <a:buFont typeface="Arial"/>
              <a:buChar char="•"/>
            </a:pPr>
            <a:r>
              <a:rPr lang="de-AT" sz="2400" i="1" dirty="0">
                <a:solidFill>
                  <a:srgbClr val="000000"/>
                </a:solidFill>
                <a:latin typeface="Calibri"/>
              </a:rPr>
              <a:t>Strateška razprava</a:t>
            </a:r>
            <a:r>
              <a:t/>
            </a:r>
            <a:br/>
            <a:r>
              <a:rPr lang="de-AT" sz="2400" dirty="0">
                <a:solidFill>
                  <a:srgbClr val="000000"/>
                </a:solidFill>
                <a:latin typeface="Calibri"/>
              </a:rPr>
              <a:t>»Ta zbor želi uvesti 50 % davek na dediščino.«</a:t>
            </a:r>
          </a:p>
        </p:txBody>
      </p:sp>
      <p:sp>
        <p:nvSpPr>
          <p:cNvPr id="8" name="Rectangle 7"/>
          <p:cNvSpPr>
            <a:spLocks/>
          </p:cNvSpPr>
          <p:nvPr/>
        </p:nvSpPr>
        <p:spPr bwMode="auto">
          <a:xfrm>
            <a:off x="7227735" y="5080000"/>
            <a:ext cx="1425575" cy="1227138"/>
          </a:xfrm>
          <a:prstGeom prst="rect">
            <a:avLst/>
          </a:prstGeom>
          <a:solidFill>
            <a:schemeClr val="accent1"/>
          </a:solidFill>
          <a:ln w="9525">
            <a:solidFill>
              <a:srgbClr val="4F81BD"/>
            </a:solidFill>
            <a:round/>
            <a:headEnd/>
            <a:tailEnd/>
          </a:ln>
          <a:effectLst>
            <a:outerShdw blurRad="38100" dist="23000" dir="5400000" algn="ctr" rotWithShape="0">
              <a:schemeClr val="bg2">
                <a:alpha val="34998"/>
              </a:schemeClr>
            </a:outerShdw>
          </a:effectLst>
        </p:spPr>
        <p:txBody>
          <a:bodyPr lIns="0" tIns="0" rIns="0" bIns="0"/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37931725" indent="-37474525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eaLnBrk="1" hangingPunct="1"/>
            <a:endParaRPr lang="de-DE" altLang="de-DE"/>
          </a:p>
        </p:txBody>
      </p:sp>
      <p:sp>
        <p:nvSpPr>
          <p:cNvPr id="9" name="Rectangle 8"/>
          <p:cNvSpPr>
            <a:spLocks/>
          </p:cNvSpPr>
          <p:nvPr/>
        </p:nvSpPr>
        <p:spPr bwMode="auto">
          <a:xfrm>
            <a:off x="7578573" y="3851275"/>
            <a:ext cx="1074737" cy="2455863"/>
          </a:xfrm>
          <a:prstGeom prst="rect">
            <a:avLst/>
          </a:prstGeom>
          <a:solidFill>
            <a:srgbClr val="8DB3E2"/>
          </a:solidFill>
          <a:ln w="9525">
            <a:solidFill>
              <a:srgbClr val="4A7DBB"/>
            </a:solidFill>
            <a:round/>
            <a:headEnd/>
            <a:tailEnd/>
          </a:ln>
          <a:effectLst>
            <a:outerShdw blurRad="38100" dist="23000" dir="5400000" algn="ctr" rotWithShape="0">
              <a:schemeClr val="bg2">
                <a:alpha val="34998"/>
              </a:schemeClr>
            </a:outerShdw>
          </a:effectLst>
        </p:spPr>
        <p:txBody>
          <a:bodyPr lIns="0" tIns="0" rIns="0" bIns="0"/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37931725" indent="-37474525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eaLnBrk="1" hangingPunct="1"/>
            <a:endParaRPr lang="de-DE" altLang="de-DE"/>
          </a:p>
        </p:txBody>
      </p:sp>
      <p:sp>
        <p:nvSpPr>
          <p:cNvPr id="10" name="Rectangle 9"/>
          <p:cNvSpPr>
            <a:spLocks/>
          </p:cNvSpPr>
          <p:nvPr/>
        </p:nvSpPr>
        <p:spPr bwMode="auto">
          <a:xfrm>
            <a:off x="7929410" y="2622550"/>
            <a:ext cx="723900" cy="3684588"/>
          </a:xfrm>
          <a:prstGeom prst="rect">
            <a:avLst/>
          </a:prstGeom>
          <a:solidFill>
            <a:srgbClr val="548DD4"/>
          </a:solidFill>
          <a:ln w="9525">
            <a:solidFill>
              <a:srgbClr val="4A7DBB"/>
            </a:solidFill>
            <a:round/>
            <a:headEnd/>
            <a:tailEnd/>
          </a:ln>
          <a:effectLst>
            <a:outerShdw blurRad="38100" dist="23000" dir="5400000" algn="ctr" rotWithShape="0">
              <a:schemeClr val="bg2">
                <a:alpha val="34998"/>
              </a:schemeClr>
            </a:outerShdw>
          </a:effectLst>
        </p:spPr>
        <p:txBody>
          <a:bodyPr lIns="0" tIns="0" rIns="0" bIns="0"/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37931725" indent="-37474525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eaLnBrk="1" hangingPunct="1"/>
            <a:endParaRPr lang="de-DE" altLang="de-DE"/>
          </a:p>
        </p:txBody>
      </p:sp>
      <p:sp>
        <p:nvSpPr>
          <p:cNvPr id="11" name="Rectangle 10"/>
          <p:cNvSpPr>
            <a:spLocks/>
          </p:cNvSpPr>
          <p:nvPr/>
        </p:nvSpPr>
        <p:spPr bwMode="auto">
          <a:xfrm>
            <a:off x="8297710" y="1395413"/>
            <a:ext cx="355600" cy="4911725"/>
          </a:xfrm>
          <a:prstGeom prst="rect">
            <a:avLst/>
          </a:prstGeom>
          <a:solidFill>
            <a:srgbClr val="244061"/>
          </a:solidFill>
          <a:ln w="9525">
            <a:solidFill>
              <a:srgbClr val="4A7DBB"/>
            </a:solidFill>
            <a:round/>
            <a:headEnd/>
            <a:tailEnd/>
          </a:ln>
          <a:effectLst>
            <a:outerShdw blurRad="38100" dist="23000" dir="5400000" algn="ctr" rotWithShape="0">
              <a:schemeClr val="bg2">
                <a:alpha val="34998"/>
              </a:schemeClr>
            </a:outerShdw>
          </a:effectLst>
        </p:spPr>
        <p:txBody>
          <a:bodyPr lIns="0" tIns="0" rIns="0" bIns="0"/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37931725" indent="-37474525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eaLnBrk="1" hangingPunct="1"/>
            <a:endParaRPr lang="de-DE" altLang="de-DE"/>
          </a:p>
        </p:txBody>
      </p:sp>
      <p:sp>
        <p:nvSpPr>
          <p:cNvPr id="12" name="Rectangle 11"/>
          <p:cNvSpPr>
            <a:spLocks/>
          </p:cNvSpPr>
          <p:nvPr/>
        </p:nvSpPr>
        <p:spPr bwMode="auto">
          <a:xfrm>
            <a:off x="7224560" y="5080000"/>
            <a:ext cx="1423988" cy="1227138"/>
          </a:xfrm>
          <a:prstGeom prst="rect">
            <a:avLst/>
          </a:prstGeom>
          <a:noFill/>
          <a:ln w="9525">
            <a:solidFill>
              <a:srgbClr val="4F81BD"/>
            </a:solidFill>
            <a:round/>
            <a:headEnd/>
            <a:tailEnd/>
          </a:ln>
          <a:effectLst>
            <a:outerShdw blurRad="38100" dist="23000" dir="5400000" algn="ctr" rotWithShape="0">
              <a:schemeClr val="bg2">
                <a:alpha val="34998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37931725" indent="-37474525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eaLnBrk="1" hangingPunct="1"/>
            <a:endParaRPr lang="de-DE" altLang="de-DE"/>
          </a:p>
        </p:txBody>
      </p:sp>
      <p:sp>
        <p:nvSpPr>
          <p:cNvPr id="13" name="Rectangle 12"/>
          <p:cNvSpPr>
            <a:spLocks/>
          </p:cNvSpPr>
          <p:nvPr/>
        </p:nvSpPr>
        <p:spPr bwMode="auto">
          <a:xfrm>
            <a:off x="7578573" y="3851275"/>
            <a:ext cx="1074737" cy="1228725"/>
          </a:xfrm>
          <a:prstGeom prst="rect">
            <a:avLst/>
          </a:prstGeom>
          <a:noFill/>
          <a:ln w="9525">
            <a:solidFill>
              <a:srgbClr val="4A7DBB"/>
            </a:solidFill>
            <a:round/>
            <a:headEnd/>
            <a:tailEnd/>
          </a:ln>
          <a:effectLst>
            <a:outerShdw blurRad="38100" dist="23000" dir="5400000" algn="ctr" rotWithShape="0">
              <a:schemeClr val="bg2">
                <a:alpha val="34998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37931725" indent="-37474525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eaLnBrk="1" hangingPunct="1"/>
            <a:endParaRPr lang="de-DE" altLang="de-DE"/>
          </a:p>
        </p:txBody>
      </p:sp>
      <p:sp>
        <p:nvSpPr>
          <p:cNvPr id="14" name="Rectangle 13"/>
          <p:cNvSpPr>
            <a:spLocks/>
          </p:cNvSpPr>
          <p:nvPr/>
        </p:nvSpPr>
        <p:spPr bwMode="auto">
          <a:xfrm>
            <a:off x="7926235" y="2622550"/>
            <a:ext cx="722313" cy="1228725"/>
          </a:xfrm>
          <a:prstGeom prst="rect">
            <a:avLst/>
          </a:prstGeom>
          <a:noFill/>
          <a:ln w="9525">
            <a:solidFill>
              <a:srgbClr val="4A7DBB"/>
            </a:solidFill>
            <a:round/>
            <a:headEnd/>
            <a:tailEnd/>
          </a:ln>
          <a:effectLst>
            <a:outerShdw blurRad="38100" dist="23000" dir="5400000" algn="ctr" rotWithShape="0">
              <a:schemeClr val="bg2">
                <a:alpha val="34998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37931725" indent="-37474525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eaLnBrk="1" hangingPunct="1"/>
            <a:endParaRPr lang="de-DE" altLang="de-DE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5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500"/>
                            </p:stCondLst>
                            <p:childTnLst>
                              <p:par>
                                <p:cTn id="25" presetID="2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500"/>
                            </p:stCondLst>
                            <p:childTnLst>
                              <p:par>
                                <p:cTn id="29" presetID="2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CustomShape 1"/>
          <p:cNvSpPr/>
          <p:nvPr/>
        </p:nvSpPr>
        <p:spPr>
          <a:xfrm>
            <a:off x="242640" y="992880"/>
            <a:ext cx="8701920" cy="5746320"/>
          </a:xfrm>
          <a:prstGeom prst="rect">
            <a:avLst/>
          </a:prstGeom>
          <a:solidFill>
            <a:schemeClr val="bg1">
              <a:alpha val="96000"/>
            </a:schemeClr>
          </a:solidFill>
          <a:ln>
            <a:noFill/>
          </a:ln>
          <a:scene3d>
            <a:camera prst="perspectiveBelow" fov="1500000">
              <a:rot lat="60000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00" name="CustomShape 2"/>
          <p:cNvSpPr/>
          <p:nvPr/>
        </p:nvSpPr>
        <p:spPr>
          <a:xfrm>
            <a:off x="7667640" y="260280"/>
            <a:ext cx="1149120" cy="501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r">
              <a:lnSpc>
                <a:spcPct val="100000"/>
              </a:lnSpc>
            </a:pPr>
            <a:fld id="{38181927-1482-4F81-A0F8-DC5F84065F05}" type="slidenum">
              <a:rPr lang="de-AT" sz="1200" strike="noStrike">
                <a:solidFill>
                  <a:srgbClr val="8B8B8B"/>
                </a:solidFill>
                <a:latin typeface="Calibri"/>
                <a:ea typeface="DejaVu Sans"/>
              </a:rPr>
              <a:pPr algn="r">
                <a:lnSpc>
                  <a:spcPct val="100000"/>
                </a:lnSpc>
              </a:pPr>
              <a:t>6</a:t>
            </a:fld>
            <a:endParaRPr lang="sl-SI"/>
          </a:p>
        </p:txBody>
      </p:sp>
      <p:pic>
        <p:nvPicPr>
          <p:cNvPr id="101" name="Imagem 7"/>
          <p:cNvPicPr/>
          <p:nvPr/>
        </p:nvPicPr>
        <p:blipFill>
          <a:blip r:embed="rId3"/>
          <a:stretch/>
        </p:blipFill>
        <p:spPr>
          <a:xfrm rot="10800000">
            <a:off x="77242320" y="4872960"/>
            <a:ext cx="8546400" cy="472320"/>
          </a:xfrm>
          <a:prstGeom prst="rect">
            <a:avLst/>
          </a:prstGeom>
          <a:ln>
            <a:noFill/>
          </a:ln>
        </p:spPr>
      </p:pic>
      <p:sp>
        <p:nvSpPr>
          <p:cNvPr id="102" name="CustomShape 3"/>
          <p:cNvSpPr/>
          <p:nvPr/>
        </p:nvSpPr>
        <p:spPr>
          <a:xfrm>
            <a:off x="0" y="-13680"/>
            <a:ext cx="9140760" cy="1046160"/>
          </a:xfrm>
          <a:prstGeom prst="rect">
            <a:avLst/>
          </a:prstGeom>
          <a:solidFill>
            <a:srgbClr val="A6CB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de-AT" sz="3200" dirty="0">
                <a:solidFill>
                  <a:srgbClr val="FFFFFF"/>
                </a:solidFill>
                <a:latin typeface="Tw Cen MT"/>
              </a:rPr>
              <a:t>Odprta parlamentarna razprava (OPR)</a:t>
            </a:r>
            <a:endParaRPr lang="sl-SI" dirty="0"/>
          </a:p>
        </p:txBody>
      </p:sp>
      <p:sp>
        <p:nvSpPr>
          <p:cNvPr id="7" name="Oval 5"/>
          <p:cNvSpPr>
            <a:spLocks/>
          </p:cNvSpPr>
          <p:nvPr/>
        </p:nvSpPr>
        <p:spPr bwMode="auto">
          <a:xfrm>
            <a:off x="5295615" y="4687888"/>
            <a:ext cx="1576388" cy="893762"/>
          </a:xfrm>
          <a:prstGeom prst="ellipse">
            <a:avLst/>
          </a:prstGeom>
          <a:gradFill rotWithShape="0">
            <a:gsLst>
              <a:gs pos="0">
                <a:srgbClr val="FFE2CA"/>
              </a:gs>
              <a:gs pos="100000">
                <a:srgbClr val="FF953D"/>
              </a:gs>
            </a:gsLst>
            <a:lin ang="5400000" scaled="1"/>
          </a:gradFill>
          <a:ln w="9525">
            <a:solidFill>
              <a:srgbClr val="F59240"/>
            </a:solidFill>
            <a:round/>
            <a:headEnd/>
            <a:tailEnd/>
          </a:ln>
          <a:effectLst>
            <a:outerShdw blurRad="38100" dist="23000" dir="5400000" algn="ctr" rotWithShape="0">
              <a:schemeClr val="bg2">
                <a:alpha val="34998"/>
              </a:schemeClr>
            </a:outerShdw>
          </a:effectLst>
        </p:spPr>
        <p:txBody>
          <a:bodyPr lIns="0" tIns="0" rIns="0" bIns="0"/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37931725" indent="-37474525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eaLnBrk="1" hangingPunct="1"/>
            <a:endParaRPr lang="de-DE" altLang="de-DE"/>
          </a:p>
        </p:txBody>
      </p:sp>
      <p:sp>
        <p:nvSpPr>
          <p:cNvPr id="8" name="Oval 6"/>
          <p:cNvSpPr>
            <a:spLocks/>
          </p:cNvSpPr>
          <p:nvPr/>
        </p:nvSpPr>
        <p:spPr bwMode="auto">
          <a:xfrm>
            <a:off x="6084603" y="1741488"/>
            <a:ext cx="1479550" cy="2868612"/>
          </a:xfrm>
          <a:prstGeom prst="ellipse">
            <a:avLst/>
          </a:prstGeom>
          <a:gradFill rotWithShape="0">
            <a:gsLst>
              <a:gs pos="0">
                <a:srgbClr val="FFBFBD"/>
              </a:gs>
              <a:gs pos="100000">
                <a:srgbClr val="D13F3B"/>
              </a:gs>
            </a:gsLst>
            <a:lin ang="5400000" scaled="1"/>
          </a:gradFill>
          <a:ln w="9525">
            <a:solidFill>
              <a:srgbClr val="BE4B48"/>
            </a:solidFill>
            <a:round/>
            <a:headEnd/>
            <a:tailEnd/>
          </a:ln>
          <a:effectLst>
            <a:outerShdw blurRad="38100" dist="23000" dir="5400000" algn="ctr" rotWithShape="0">
              <a:schemeClr val="bg2">
                <a:alpha val="34998"/>
              </a:schemeClr>
            </a:outerShdw>
          </a:effectLst>
        </p:spPr>
        <p:txBody>
          <a:bodyPr lIns="0" tIns="0" rIns="0" bIns="0"/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37931725" indent="-37474525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eaLnBrk="1" hangingPunct="1"/>
            <a:endParaRPr lang="de-DE" altLang="de-DE"/>
          </a:p>
        </p:txBody>
      </p:sp>
      <p:sp>
        <p:nvSpPr>
          <p:cNvPr id="9" name="Oval 7"/>
          <p:cNvSpPr>
            <a:spLocks/>
          </p:cNvSpPr>
          <p:nvPr/>
        </p:nvSpPr>
        <p:spPr bwMode="auto">
          <a:xfrm>
            <a:off x="1650715" y="1741488"/>
            <a:ext cx="1479550" cy="2868612"/>
          </a:xfrm>
          <a:prstGeom prst="ellipse">
            <a:avLst/>
          </a:prstGeom>
          <a:gradFill rotWithShape="0">
            <a:gsLst>
              <a:gs pos="0">
                <a:srgbClr val="EAFFBF"/>
              </a:gs>
              <a:gs pos="100000">
                <a:srgbClr val="A0C94A"/>
              </a:gs>
            </a:gsLst>
            <a:lin ang="5400000" scaled="1"/>
          </a:gradFill>
          <a:ln w="9525">
            <a:solidFill>
              <a:srgbClr val="98B954"/>
            </a:solidFill>
            <a:round/>
            <a:headEnd/>
            <a:tailEnd/>
          </a:ln>
          <a:effectLst>
            <a:outerShdw blurRad="38100" dist="23000" dir="5400000" algn="ctr" rotWithShape="0">
              <a:schemeClr val="bg2">
                <a:alpha val="34998"/>
              </a:schemeClr>
            </a:outerShdw>
          </a:effectLst>
        </p:spPr>
        <p:txBody>
          <a:bodyPr lIns="0" tIns="0" rIns="0" bIns="0"/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37931725" indent="-37474525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eaLnBrk="1" hangingPunct="1"/>
            <a:endParaRPr lang="de-DE" altLang="de-DE"/>
          </a:p>
        </p:txBody>
      </p:sp>
      <p:pic>
        <p:nvPicPr>
          <p:cNvPr id="10" name="Picture 9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75003" y="4841875"/>
            <a:ext cx="70485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11" name="Picture 10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65603" y="3606800"/>
            <a:ext cx="711200" cy="719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12" name="Picture 11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5215" y="3606800"/>
            <a:ext cx="642938" cy="719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13" name="Picture 1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5215" y="2844800"/>
            <a:ext cx="642938" cy="719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14" name="Picture 13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5215" y="2055813"/>
            <a:ext cx="642938" cy="719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15" name="Picture 1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65603" y="2844800"/>
            <a:ext cx="711200" cy="719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16" name="Picture 1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65603" y="2055813"/>
            <a:ext cx="711200" cy="719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17" name="Rectangle 16"/>
          <p:cNvSpPr>
            <a:spLocks/>
          </p:cNvSpPr>
          <p:nvPr/>
        </p:nvSpPr>
        <p:spPr bwMode="auto">
          <a:xfrm>
            <a:off x="528353" y="1624013"/>
            <a:ext cx="1485900" cy="34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38100" tIns="38100" rIns="38100" bIns="38100"/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37931725" indent="-37474525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algn="r" eaLnBrk="1" hangingPunct="1"/>
            <a:r>
              <a:rPr sz="1800" dirty="0">
                <a:solidFill>
                  <a:schemeClr val="tx1"/>
                </a:solidFill>
                <a:latin typeface="Lucida Grande"/>
              </a:rPr>
              <a:t>Vlada</a:t>
            </a:r>
          </a:p>
        </p:txBody>
      </p:sp>
      <p:sp>
        <p:nvSpPr>
          <p:cNvPr id="18" name="Rectangle 17"/>
          <p:cNvSpPr>
            <a:spLocks/>
          </p:cNvSpPr>
          <p:nvPr/>
        </p:nvSpPr>
        <p:spPr bwMode="auto">
          <a:xfrm>
            <a:off x="7176803" y="1624013"/>
            <a:ext cx="1485900" cy="34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38100" tIns="38100" rIns="38100" bIns="38100"/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37931725" indent="-37474525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algn="l" eaLnBrk="1" hangingPunct="1"/>
            <a:r>
              <a:rPr lang="en-US" altLang="de-DE" sz="1800" dirty="0">
                <a:solidFill>
                  <a:schemeClr val="tx1"/>
                </a:solidFill>
                <a:latin typeface="Lucida Grande" charset="0"/>
                <a:sym typeface="Lucida Grande" charset="0"/>
              </a:rPr>
              <a:t>Opozicija</a:t>
            </a:r>
          </a:p>
        </p:txBody>
      </p:sp>
      <p:sp>
        <p:nvSpPr>
          <p:cNvPr id="19" name="Rectangle 18"/>
          <p:cNvSpPr>
            <a:spLocks/>
          </p:cNvSpPr>
          <p:nvPr/>
        </p:nvSpPr>
        <p:spPr bwMode="auto">
          <a:xfrm>
            <a:off x="2447640" y="5702300"/>
            <a:ext cx="1701800" cy="34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38100" tIns="38100" rIns="38100" bIns="38100"/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37931725" indent="-37474525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algn="l" eaLnBrk="1" hangingPunct="1"/>
            <a:r>
              <a:rPr sz="1800" dirty="0">
                <a:solidFill>
                  <a:schemeClr val="tx1"/>
                </a:solidFill>
                <a:latin typeface="Lucida Grande"/>
              </a:rPr>
              <a:t>Neodvisni govorci</a:t>
            </a:r>
            <a:endParaRPr lang="sl-SI" sz="1800" dirty="0">
              <a:solidFill>
                <a:schemeClr val="tx1"/>
              </a:solidFill>
              <a:latin typeface="Lucida Grande"/>
            </a:endParaRPr>
          </a:p>
        </p:txBody>
      </p:sp>
      <p:sp>
        <p:nvSpPr>
          <p:cNvPr id="20" name="Rectangle 19"/>
          <p:cNvSpPr>
            <a:spLocks/>
          </p:cNvSpPr>
          <p:nvPr/>
        </p:nvSpPr>
        <p:spPr bwMode="auto">
          <a:xfrm>
            <a:off x="5673440" y="5703888"/>
            <a:ext cx="1993900" cy="34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38100" tIns="38100" rIns="38100" bIns="38100"/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37931725" indent="-37474525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algn="l" eaLnBrk="1" hangingPunct="1"/>
            <a:r>
              <a:rPr sz="1800" dirty="0">
                <a:solidFill>
                  <a:schemeClr val="tx1"/>
                </a:solidFill>
                <a:latin typeface="Lucida Grande"/>
              </a:rPr>
              <a:t>Sodniki/učitelji</a:t>
            </a:r>
          </a:p>
        </p:txBody>
      </p:sp>
      <p:sp>
        <p:nvSpPr>
          <p:cNvPr id="21" name="Oval 20"/>
          <p:cNvSpPr>
            <a:spLocks/>
          </p:cNvSpPr>
          <p:nvPr/>
        </p:nvSpPr>
        <p:spPr bwMode="auto">
          <a:xfrm>
            <a:off x="3881153" y="4660900"/>
            <a:ext cx="1042987" cy="1033463"/>
          </a:xfrm>
          <a:prstGeom prst="ellipse">
            <a:avLst/>
          </a:prstGeom>
          <a:gradFill rotWithShape="0">
            <a:gsLst>
              <a:gs pos="0">
                <a:srgbClr val="BDDBFE"/>
              </a:gs>
              <a:gs pos="100000">
                <a:srgbClr val="3E7FCD"/>
              </a:gs>
            </a:gsLst>
            <a:lin ang="5400000" scaled="1"/>
          </a:gradFill>
          <a:ln w="9525">
            <a:solidFill>
              <a:srgbClr val="4A7DBB"/>
            </a:solidFill>
            <a:round/>
            <a:headEnd/>
            <a:tailEnd/>
          </a:ln>
          <a:effectLst>
            <a:outerShdw blurRad="38100" dist="23000" dir="5400000" algn="ctr" rotWithShape="0">
              <a:schemeClr val="bg2">
                <a:alpha val="34998"/>
              </a:schemeClr>
            </a:outerShdw>
          </a:effectLst>
        </p:spPr>
        <p:txBody>
          <a:bodyPr lIns="0" tIns="0" rIns="0" bIns="0"/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37931725" indent="-37474525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eaLnBrk="1" hangingPunct="1"/>
            <a:endParaRPr lang="de-DE" altLang="de-DE"/>
          </a:p>
        </p:txBody>
      </p:sp>
      <p:pic>
        <p:nvPicPr>
          <p:cNvPr id="22" name="Picture 21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8478" y="4794250"/>
            <a:ext cx="823912" cy="723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23" name="Oval 22"/>
          <p:cNvSpPr>
            <a:spLocks/>
          </p:cNvSpPr>
          <p:nvPr/>
        </p:nvSpPr>
        <p:spPr bwMode="auto">
          <a:xfrm>
            <a:off x="3138203" y="4657725"/>
            <a:ext cx="1041400" cy="1031875"/>
          </a:xfrm>
          <a:prstGeom prst="ellipse">
            <a:avLst/>
          </a:prstGeom>
          <a:gradFill rotWithShape="0">
            <a:gsLst>
              <a:gs pos="0">
                <a:srgbClr val="BDDBFE"/>
              </a:gs>
              <a:gs pos="100000">
                <a:srgbClr val="3E7FCD"/>
              </a:gs>
            </a:gsLst>
            <a:lin ang="5400000" scaled="1"/>
          </a:gradFill>
          <a:ln w="9525">
            <a:solidFill>
              <a:srgbClr val="4A7DBB"/>
            </a:solidFill>
            <a:round/>
            <a:headEnd/>
            <a:tailEnd/>
          </a:ln>
          <a:effectLst>
            <a:outerShdw blurRad="38100" dist="23000" dir="5400000" algn="ctr" rotWithShape="0">
              <a:schemeClr val="bg2">
                <a:alpha val="34998"/>
              </a:schemeClr>
            </a:outerShdw>
          </a:effectLst>
        </p:spPr>
        <p:txBody>
          <a:bodyPr lIns="0" tIns="0" rIns="0" bIns="0"/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37931725" indent="-37474525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eaLnBrk="1" hangingPunct="1"/>
            <a:endParaRPr lang="de-DE" altLang="de-DE"/>
          </a:p>
        </p:txBody>
      </p:sp>
      <p:pic>
        <p:nvPicPr>
          <p:cNvPr id="24" name="Picture 23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25528" y="4789488"/>
            <a:ext cx="823912" cy="725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25" name="Oval 24"/>
          <p:cNvSpPr>
            <a:spLocks/>
          </p:cNvSpPr>
          <p:nvPr/>
        </p:nvSpPr>
        <p:spPr bwMode="auto">
          <a:xfrm>
            <a:off x="2393665" y="4645025"/>
            <a:ext cx="1041400" cy="1033463"/>
          </a:xfrm>
          <a:prstGeom prst="ellipse">
            <a:avLst/>
          </a:prstGeom>
          <a:gradFill rotWithShape="0">
            <a:gsLst>
              <a:gs pos="0">
                <a:srgbClr val="BDDBFE"/>
              </a:gs>
              <a:gs pos="100000">
                <a:srgbClr val="3E7FCD"/>
              </a:gs>
            </a:gsLst>
            <a:lin ang="5400000" scaled="1"/>
          </a:gradFill>
          <a:ln w="9525">
            <a:solidFill>
              <a:srgbClr val="4A7DBB"/>
            </a:solidFill>
            <a:round/>
            <a:headEnd/>
            <a:tailEnd/>
          </a:ln>
          <a:effectLst>
            <a:outerShdw blurRad="38100" dist="23000" dir="5400000" algn="ctr" rotWithShape="0">
              <a:schemeClr val="bg2">
                <a:alpha val="34998"/>
              </a:schemeClr>
            </a:outerShdw>
          </a:effectLst>
        </p:spPr>
        <p:txBody>
          <a:bodyPr lIns="0" tIns="0" rIns="0" bIns="0"/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37931725" indent="-37474525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eaLnBrk="1" hangingPunct="1"/>
            <a:endParaRPr lang="de-DE" altLang="de-DE"/>
          </a:p>
        </p:txBody>
      </p:sp>
      <p:pic>
        <p:nvPicPr>
          <p:cNvPr id="26" name="Picture 25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80990" y="4778375"/>
            <a:ext cx="823913" cy="723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27" name="Picture 2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3128" y="4841875"/>
            <a:ext cx="70485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28" name="Picture 27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90940" y="4841875"/>
            <a:ext cx="70485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8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2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500"/>
                            </p:stCondLst>
                            <p:childTnLst>
                              <p:par>
                                <p:cTn id="30" presetID="2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"/>
                            </p:stCondLst>
                            <p:childTnLst>
                              <p:par>
                                <p:cTn id="43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7" grpId="0" autoUpdateAnimBg="0"/>
      <p:bldP spid="18" grpId="0" autoUpdateAnimBg="0"/>
      <p:bldP spid="19" grpId="0" autoUpdateAnimBg="0"/>
      <p:bldP spid="20" grpId="0" autoUpdateAnimBg="0"/>
      <p:bldP spid="21" grpId="0" animBg="1"/>
      <p:bldP spid="23" grpId="0" animBg="1"/>
      <p:bldP spid="2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CustomShape 1"/>
          <p:cNvSpPr/>
          <p:nvPr/>
        </p:nvSpPr>
        <p:spPr>
          <a:xfrm>
            <a:off x="242640" y="992880"/>
            <a:ext cx="8701920" cy="5746320"/>
          </a:xfrm>
          <a:prstGeom prst="rect">
            <a:avLst/>
          </a:prstGeom>
          <a:solidFill>
            <a:schemeClr val="bg1">
              <a:alpha val="96000"/>
            </a:schemeClr>
          </a:solidFill>
          <a:ln>
            <a:noFill/>
          </a:ln>
          <a:scene3d>
            <a:camera prst="perspectiveBelow" fov="1500000">
              <a:rot lat="60000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05" name="CustomShape 2"/>
          <p:cNvSpPr/>
          <p:nvPr/>
        </p:nvSpPr>
        <p:spPr>
          <a:xfrm>
            <a:off x="7667640" y="260280"/>
            <a:ext cx="1149120" cy="501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r">
              <a:lnSpc>
                <a:spcPct val="100000"/>
              </a:lnSpc>
            </a:pPr>
            <a:fld id="{A46F868D-8315-41C6-B318-5D8DA3C40DFD}" type="slidenum">
              <a:rPr lang="de-AT" sz="1200" strike="noStrike">
                <a:solidFill>
                  <a:srgbClr val="8B8B8B"/>
                </a:solidFill>
                <a:latin typeface="Calibri"/>
                <a:ea typeface="DejaVu Sans"/>
              </a:rPr>
              <a:pPr algn="r">
                <a:lnSpc>
                  <a:spcPct val="100000"/>
                </a:lnSpc>
              </a:pPr>
              <a:t>7</a:t>
            </a:fld>
            <a:endParaRPr lang="sl-SI"/>
          </a:p>
        </p:txBody>
      </p:sp>
      <p:pic>
        <p:nvPicPr>
          <p:cNvPr id="106" name="Imagem 7"/>
          <p:cNvPicPr/>
          <p:nvPr/>
        </p:nvPicPr>
        <p:blipFill>
          <a:blip r:embed="rId3"/>
          <a:stretch/>
        </p:blipFill>
        <p:spPr>
          <a:xfrm rot="10800000">
            <a:off x="77242320" y="4872960"/>
            <a:ext cx="8546400" cy="472320"/>
          </a:xfrm>
          <a:prstGeom prst="rect">
            <a:avLst/>
          </a:prstGeom>
          <a:ln>
            <a:noFill/>
          </a:ln>
        </p:spPr>
      </p:pic>
      <p:sp>
        <p:nvSpPr>
          <p:cNvPr id="107" name="CustomShape 3"/>
          <p:cNvSpPr/>
          <p:nvPr/>
        </p:nvSpPr>
        <p:spPr>
          <a:xfrm>
            <a:off x="0" y="-13680"/>
            <a:ext cx="9140760" cy="1046160"/>
          </a:xfrm>
          <a:prstGeom prst="rect">
            <a:avLst/>
          </a:prstGeom>
          <a:solidFill>
            <a:srgbClr val="A6CB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de-AT" sz="3200" dirty="0">
                <a:solidFill>
                  <a:srgbClr val="FFFFFF"/>
                </a:solidFill>
                <a:latin typeface="Tw Cen MT"/>
              </a:rPr>
              <a:t>OPR – Vrstni red govorcev</a:t>
            </a:r>
            <a:endParaRPr lang="sl-SI" dirty="0"/>
          </a:p>
        </p:txBody>
      </p:sp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50311" y="4841875"/>
            <a:ext cx="70485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8" name="Picture 7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40911" y="3606800"/>
            <a:ext cx="711200" cy="719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9" name="Picture 8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40911" y="2844800"/>
            <a:ext cx="711200" cy="719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10" name="Picture 9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40911" y="2055813"/>
            <a:ext cx="711200" cy="719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11" name="Rectangle 10"/>
          <p:cNvSpPr>
            <a:spLocks/>
          </p:cNvSpPr>
          <p:nvPr/>
        </p:nvSpPr>
        <p:spPr bwMode="auto">
          <a:xfrm>
            <a:off x="7052111" y="4081463"/>
            <a:ext cx="1485900" cy="34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38100" tIns="38100" rIns="38100" bIns="38100"/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37931725" indent="-37474525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algn="l" eaLnBrk="1" hangingPunct="1"/>
            <a:r>
              <a:rPr lang="en-US" altLang="de-DE" sz="1800">
                <a:solidFill>
                  <a:schemeClr val="tx1"/>
                </a:solidFill>
                <a:latin typeface="Lucida Grande" charset="0"/>
                <a:sym typeface="Lucida Grande" charset="0"/>
              </a:rPr>
              <a:t>Opozicija</a:t>
            </a:r>
          </a:p>
        </p:txBody>
      </p:sp>
      <p:sp>
        <p:nvSpPr>
          <p:cNvPr id="12" name="Rectangle 11"/>
          <p:cNvSpPr>
            <a:spLocks/>
          </p:cNvSpPr>
          <p:nvPr/>
        </p:nvSpPr>
        <p:spPr bwMode="auto">
          <a:xfrm>
            <a:off x="2322948" y="5702300"/>
            <a:ext cx="1823674" cy="34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38100" tIns="38100" rIns="38100" bIns="38100"/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37931725" indent="-37474525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algn="l" eaLnBrk="1" hangingPunct="1"/>
            <a:r>
              <a:rPr sz="1800" dirty="0">
                <a:solidFill>
                  <a:schemeClr val="tx1"/>
                </a:solidFill>
                <a:latin typeface="Lucida Grande"/>
              </a:rPr>
              <a:t>Neodvisni govorci</a:t>
            </a:r>
          </a:p>
        </p:txBody>
      </p:sp>
      <p:pic>
        <p:nvPicPr>
          <p:cNvPr id="13" name="Picture 1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43786" y="4794250"/>
            <a:ext cx="823912" cy="723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14" name="Picture 13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0836" y="4789488"/>
            <a:ext cx="823912" cy="725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15" name="Picture 14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56298" y="4778375"/>
            <a:ext cx="823913" cy="723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16" name="Rectangle 15"/>
          <p:cNvSpPr>
            <a:spLocks/>
          </p:cNvSpPr>
          <p:nvPr/>
        </p:nvSpPr>
        <p:spPr bwMode="auto">
          <a:xfrm>
            <a:off x="6509186" y="2155825"/>
            <a:ext cx="346075" cy="55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38100" tIns="38100" rIns="38100" bIns="38100">
            <a:spAutoFit/>
          </a:bodyPr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37931725" indent="-37474525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algn="l" eaLnBrk="1" hangingPunct="1"/>
            <a:r>
              <a:rPr sz="3200">
                <a:solidFill>
                  <a:schemeClr val="tx1"/>
                </a:solidFill>
                <a:latin typeface="Lucida Grande"/>
              </a:rPr>
              <a:t>2</a:t>
            </a:r>
          </a:p>
        </p:txBody>
      </p:sp>
      <p:sp>
        <p:nvSpPr>
          <p:cNvPr id="17" name="Rectangle 16"/>
          <p:cNvSpPr>
            <a:spLocks/>
          </p:cNvSpPr>
          <p:nvPr/>
        </p:nvSpPr>
        <p:spPr bwMode="auto">
          <a:xfrm>
            <a:off x="6509186" y="2970213"/>
            <a:ext cx="346075" cy="55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38100" tIns="38100" rIns="38100" bIns="38100">
            <a:spAutoFit/>
          </a:bodyPr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37931725" indent="-37474525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algn="l" eaLnBrk="1" hangingPunct="1"/>
            <a:r>
              <a:rPr sz="3200">
                <a:solidFill>
                  <a:schemeClr val="tx1"/>
                </a:solidFill>
                <a:latin typeface="Lucida Grande"/>
              </a:rPr>
              <a:t>4</a:t>
            </a:r>
          </a:p>
        </p:txBody>
      </p:sp>
      <p:sp>
        <p:nvSpPr>
          <p:cNvPr id="18" name="Rectangle 17"/>
          <p:cNvSpPr>
            <a:spLocks/>
          </p:cNvSpPr>
          <p:nvPr/>
        </p:nvSpPr>
        <p:spPr bwMode="auto">
          <a:xfrm>
            <a:off x="6509186" y="3733800"/>
            <a:ext cx="346075" cy="55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38100" tIns="38100" rIns="38100" bIns="38100">
            <a:spAutoFit/>
          </a:bodyPr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37931725" indent="-37474525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algn="l" eaLnBrk="1" hangingPunct="1"/>
            <a:r>
              <a:rPr sz="3200">
                <a:solidFill>
                  <a:schemeClr val="tx1"/>
                </a:solidFill>
                <a:latin typeface="Lucida Grande"/>
              </a:rPr>
              <a:t>8</a:t>
            </a:r>
          </a:p>
        </p:txBody>
      </p:sp>
      <p:sp>
        <p:nvSpPr>
          <p:cNvPr id="19" name="Rectangle 18"/>
          <p:cNvSpPr>
            <a:spLocks/>
          </p:cNvSpPr>
          <p:nvPr/>
        </p:nvSpPr>
        <p:spPr bwMode="auto">
          <a:xfrm>
            <a:off x="2553136" y="4867275"/>
            <a:ext cx="346075" cy="55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38100" tIns="38100" rIns="38100" bIns="38100">
            <a:spAutoFit/>
          </a:bodyPr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37931725" indent="-37474525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algn="l" eaLnBrk="1" hangingPunct="1"/>
            <a:r>
              <a:rPr sz="3200">
                <a:solidFill>
                  <a:srgbClr val="FFFFFF"/>
                </a:solidFill>
                <a:latin typeface="Lucida Grande"/>
              </a:rPr>
              <a:t>5</a:t>
            </a:r>
          </a:p>
        </p:txBody>
      </p:sp>
      <p:sp>
        <p:nvSpPr>
          <p:cNvPr id="20" name="Rectangle 19"/>
          <p:cNvSpPr>
            <a:spLocks/>
          </p:cNvSpPr>
          <p:nvPr/>
        </p:nvSpPr>
        <p:spPr bwMode="auto">
          <a:xfrm>
            <a:off x="3296086" y="4867275"/>
            <a:ext cx="344487" cy="55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38100" tIns="38100" rIns="38100" bIns="38100">
            <a:spAutoFit/>
          </a:bodyPr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37931725" indent="-37474525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algn="l" eaLnBrk="1" hangingPunct="1"/>
            <a:r>
              <a:rPr sz="3200">
                <a:solidFill>
                  <a:srgbClr val="FFFFFF"/>
                </a:solidFill>
                <a:latin typeface="Lucida Grande"/>
              </a:rPr>
              <a:t>6</a:t>
            </a:r>
          </a:p>
        </p:txBody>
      </p:sp>
      <p:sp>
        <p:nvSpPr>
          <p:cNvPr id="21" name="Rectangle 20"/>
          <p:cNvSpPr>
            <a:spLocks/>
          </p:cNvSpPr>
          <p:nvPr/>
        </p:nvSpPr>
        <p:spPr bwMode="auto">
          <a:xfrm>
            <a:off x="4042211" y="4867275"/>
            <a:ext cx="344487" cy="55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38100" tIns="38100" rIns="38100" bIns="38100">
            <a:spAutoFit/>
          </a:bodyPr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37931725" indent="-37474525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algn="l" eaLnBrk="1" hangingPunct="1"/>
            <a:r>
              <a:rPr sz="3200">
                <a:solidFill>
                  <a:srgbClr val="FFFFFF"/>
                </a:solidFill>
                <a:latin typeface="Lucida Grande"/>
              </a:rPr>
              <a:t>7</a:t>
            </a:r>
          </a:p>
        </p:txBody>
      </p:sp>
      <p:sp>
        <p:nvSpPr>
          <p:cNvPr id="22" name="Rectangle 21"/>
          <p:cNvSpPr>
            <a:spLocks/>
          </p:cNvSpPr>
          <p:nvPr/>
        </p:nvSpPr>
        <p:spPr bwMode="auto">
          <a:xfrm>
            <a:off x="5548747" y="5584825"/>
            <a:ext cx="1738744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38100" tIns="38100" rIns="38100" bIns="38100"/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37931725" indent="-37474525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algn="l" eaLnBrk="1" hangingPunct="1"/>
            <a:r>
              <a:rPr sz="1800" dirty="0">
                <a:solidFill>
                  <a:schemeClr val="tx1"/>
                </a:solidFill>
                <a:latin typeface="Lucida Grande"/>
              </a:rPr>
              <a:t>Sodniki/učitelji</a:t>
            </a:r>
            <a:endParaRPr lang="sl-SI" sz="1800" dirty="0">
              <a:solidFill>
                <a:schemeClr val="tx1"/>
              </a:solidFill>
              <a:latin typeface="Lucida Grande"/>
            </a:endParaRPr>
          </a:p>
        </p:txBody>
      </p:sp>
      <p:sp>
        <p:nvSpPr>
          <p:cNvPr id="23" name="AutoShape 22"/>
          <p:cNvSpPr>
            <a:spLocks/>
          </p:cNvSpPr>
          <p:nvPr/>
        </p:nvSpPr>
        <p:spPr bwMode="auto">
          <a:xfrm rot="-779999">
            <a:off x="2773798" y="1911350"/>
            <a:ext cx="1355725" cy="320675"/>
          </a:xfrm>
          <a:prstGeom prst="rightArrow">
            <a:avLst>
              <a:gd name="adj1" fmla="val 50000"/>
              <a:gd name="adj2" fmla="val 49832"/>
            </a:avLst>
          </a:prstGeom>
          <a:gradFill rotWithShape="0">
            <a:gsLst>
              <a:gs pos="0">
                <a:srgbClr val="EAFFBF"/>
              </a:gs>
              <a:gs pos="100000">
                <a:srgbClr val="A0C94A"/>
              </a:gs>
            </a:gsLst>
            <a:lin ang="4620000" scaled="1"/>
          </a:gradFill>
          <a:ln w="9525">
            <a:solidFill>
              <a:srgbClr val="98B954"/>
            </a:solidFill>
            <a:round/>
            <a:headEnd/>
            <a:tailEnd/>
          </a:ln>
          <a:effectLst>
            <a:outerShdw blurRad="38100" dist="23000" dir="5400000" algn="ctr" rotWithShape="0">
              <a:schemeClr val="bg2">
                <a:alpha val="34998"/>
              </a:schemeClr>
            </a:outerShdw>
          </a:effectLst>
        </p:spPr>
        <p:txBody>
          <a:bodyPr lIns="0" tIns="0" rIns="0" bIns="0"/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37931725" indent="-37474525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eaLnBrk="1" hangingPunct="1"/>
            <a:endParaRPr lang="de-DE" altLang="de-DE"/>
          </a:p>
        </p:txBody>
      </p:sp>
      <p:pic>
        <p:nvPicPr>
          <p:cNvPr id="24" name="Picture 23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50173" y="1684338"/>
            <a:ext cx="511175" cy="1055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25" name="AutoShape 24"/>
          <p:cNvSpPr>
            <a:spLocks/>
          </p:cNvSpPr>
          <p:nvPr/>
        </p:nvSpPr>
        <p:spPr bwMode="auto">
          <a:xfrm rot="-1380000">
            <a:off x="2715061" y="2600325"/>
            <a:ext cx="1425575" cy="320675"/>
          </a:xfrm>
          <a:prstGeom prst="rightArrow">
            <a:avLst>
              <a:gd name="adj1" fmla="val 50000"/>
              <a:gd name="adj2" fmla="val 49786"/>
            </a:avLst>
          </a:prstGeom>
          <a:gradFill rotWithShape="0">
            <a:gsLst>
              <a:gs pos="0">
                <a:srgbClr val="EAFFBF"/>
              </a:gs>
              <a:gs pos="100000">
                <a:srgbClr val="A0C94A"/>
              </a:gs>
            </a:gsLst>
            <a:lin ang="4020000" scaled="1"/>
          </a:gradFill>
          <a:ln w="9525">
            <a:solidFill>
              <a:srgbClr val="98B954"/>
            </a:solidFill>
            <a:round/>
            <a:headEnd/>
            <a:tailEnd/>
          </a:ln>
          <a:effectLst>
            <a:outerShdw blurRad="38100" dist="23000" dir="5400000" algn="ctr" rotWithShape="0">
              <a:schemeClr val="bg2">
                <a:alpha val="34998"/>
              </a:schemeClr>
            </a:outerShdw>
          </a:effectLst>
        </p:spPr>
        <p:txBody>
          <a:bodyPr lIns="0" tIns="0" rIns="0" bIns="0"/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37931725" indent="-37474525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eaLnBrk="1" hangingPunct="1"/>
            <a:endParaRPr lang="de-DE" altLang="de-DE"/>
          </a:p>
        </p:txBody>
      </p:sp>
      <p:sp>
        <p:nvSpPr>
          <p:cNvPr id="26" name="AutoShape 25"/>
          <p:cNvSpPr>
            <a:spLocks/>
          </p:cNvSpPr>
          <p:nvPr/>
        </p:nvSpPr>
        <p:spPr bwMode="auto">
          <a:xfrm rot="-2280000">
            <a:off x="2742048" y="3273425"/>
            <a:ext cx="1638300" cy="319088"/>
          </a:xfrm>
          <a:prstGeom prst="rightArrow">
            <a:avLst>
              <a:gd name="adj1" fmla="val 50000"/>
              <a:gd name="adj2" fmla="val 50036"/>
            </a:avLst>
          </a:prstGeom>
          <a:gradFill rotWithShape="0">
            <a:gsLst>
              <a:gs pos="0">
                <a:srgbClr val="EAFFBF"/>
              </a:gs>
              <a:gs pos="100000">
                <a:srgbClr val="A0C94A"/>
              </a:gs>
            </a:gsLst>
            <a:lin ang="3120000" scaled="1"/>
          </a:gradFill>
          <a:ln w="9525">
            <a:solidFill>
              <a:srgbClr val="98B954"/>
            </a:solidFill>
            <a:round/>
            <a:headEnd/>
            <a:tailEnd/>
          </a:ln>
          <a:effectLst>
            <a:outerShdw blurRad="38100" dist="23000" dir="5400000" algn="ctr" rotWithShape="0">
              <a:schemeClr val="bg2">
                <a:alpha val="34998"/>
              </a:schemeClr>
            </a:outerShdw>
          </a:effectLst>
        </p:spPr>
        <p:txBody>
          <a:bodyPr lIns="0" tIns="0" rIns="0" bIns="0"/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37931725" indent="-37474525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eaLnBrk="1" hangingPunct="1"/>
            <a:endParaRPr lang="de-DE" altLang="de-DE"/>
          </a:p>
        </p:txBody>
      </p:sp>
      <p:sp>
        <p:nvSpPr>
          <p:cNvPr id="27" name="AutoShape 26"/>
          <p:cNvSpPr>
            <a:spLocks/>
          </p:cNvSpPr>
          <p:nvPr/>
        </p:nvSpPr>
        <p:spPr bwMode="auto">
          <a:xfrm rot="-9960000">
            <a:off x="4894698" y="1995488"/>
            <a:ext cx="1355725" cy="319087"/>
          </a:xfrm>
          <a:prstGeom prst="rightArrow">
            <a:avLst>
              <a:gd name="adj1" fmla="val 50000"/>
              <a:gd name="adj2" fmla="val 50080"/>
            </a:avLst>
          </a:prstGeom>
          <a:gradFill rotWithShape="0">
            <a:gsLst>
              <a:gs pos="0">
                <a:srgbClr val="FFBFBD"/>
              </a:gs>
              <a:gs pos="100000">
                <a:srgbClr val="D13F3B"/>
              </a:gs>
            </a:gsLst>
            <a:lin ang="17040000" scaled="1"/>
          </a:gradFill>
          <a:ln w="9525">
            <a:solidFill>
              <a:srgbClr val="BE4B48"/>
            </a:solidFill>
            <a:round/>
            <a:headEnd/>
            <a:tailEnd/>
          </a:ln>
          <a:effectLst>
            <a:outerShdw blurRad="38100" dist="23000" dir="5400000" algn="ctr" rotWithShape="0">
              <a:schemeClr val="bg2">
                <a:alpha val="34998"/>
              </a:schemeClr>
            </a:outerShdw>
          </a:effectLst>
        </p:spPr>
        <p:txBody>
          <a:bodyPr lIns="0" tIns="0" rIns="0" bIns="0"/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37931725" indent="-37474525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eaLnBrk="1" hangingPunct="1"/>
            <a:endParaRPr lang="de-DE" altLang="de-DE"/>
          </a:p>
        </p:txBody>
      </p:sp>
      <p:sp>
        <p:nvSpPr>
          <p:cNvPr id="28" name="AutoShape 27"/>
          <p:cNvSpPr>
            <a:spLocks/>
          </p:cNvSpPr>
          <p:nvPr/>
        </p:nvSpPr>
        <p:spPr bwMode="auto">
          <a:xfrm rot="-9180000">
            <a:off x="4799448" y="2720975"/>
            <a:ext cx="1501775" cy="319088"/>
          </a:xfrm>
          <a:prstGeom prst="rightArrow">
            <a:avLst>
              <a:gd name="adj1" fmla="val 50000"/>
              <a:gd name="adj2" fmla="val 50072"/>
            </a:avLst>
          </a:prstGeom>
          <a:gradFill rotWithShape="0">
            <a:gsLst>
              <a:gs pos="0">
                <a:srgbClr val="FFBFBD"/>
              </a:gs>
              <a:gs pos="100000">
                <a:srgbClr val="D13F3B"/>
              </a:gs>
            </a:gsLst>
            <a:lin ang="17820000" scaled="1"/>
          </a:gradFill>
          <a:ln w="9525">
            <a:solidFill>
              <a:srgbClr val="BE4B48"/>
            </a:solidFill>
            <a:round/>
            <a:headEnd/>
            <a:tailEnd/>
          </a:ln>
          <a:effectLst>
            <a:outerShdw blurRad="38100" dist="23000" dir="5400000" algn="ctr" rotWithShape="0">
              <a:schemeClr val="bg2">
                <a:alpha val="34998"/>
              </a:schemeClr>
            </a:outerShdw>
          </a:effectLst>
        </p:spPr>
        <p:txBody>
          <a:bodyPr lIns="0" tIns="0" rIns="0" bIns="0"/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37931725" indent="-37474525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eaLnBrk="1" hangingPunct="1"/>
            <a:endParaRPr lang="de-DE" altLang="de-DE"/>
          </a:p>
        </p:txBody>
      </p:sp>
      <p:sp>
        <p:nvSpPr>
          <p:cNvPr id="29" name="AutoShape 28"/>
          <p:cNvSpPr>
            <a:spLocks/>
          </p:cNvSpPr>
          <p:nvPr/>
        </p:nvSpPr>
        <p:spPr bwMode="auto">
          <a:xfrm rot="-8700000">
            <a:off x="4470836" y="3325813"/>
            <a:ext cx="1827212" cy="319087"/>
          </a:xfrm>
          <a:prstGeom prst="rightArrow">
            <a:avLst>
              <a:gd name="adj1" fmla="val 50000"/>
              <a:gd name="adj2" fmla="val 50079"/>
            </a:avLst>
          </a:prstGeom>
          <a:gradFill rotWithShape="0">
            <a:gsLst>
              <a:gs pos="0">
                <a:srgbClr val="FFBFBD"/>
              </a:gs>
              <a:gs pos="100000">
                <a:srgbClr val="D13F3B"/>
              </a:gs>
            </a:gsLst>
            <a:lin ang="18300000" scaled="1"/>
          </a:gradFill>
          <a:ln w="9525">
            <a:solidFill>
              <a:srgbClr val="BE4B48"/>
            </a:solidFill>
            <a:round/>
            <a:headEnd/>
            <a:tailEnd/>
          </a:ln>
          <a:effectLst>
            <a:outerShdw blurRad="38100" dist="23000" dir="5400000" algn="ctr" rotWithShape="0">
              <a:schemeClr val="bg2">
                <a:alpha val="34998"/>
              </a:schemeClr>
            </a:outerShdw>
          </a:effectLst>
        </p:spPr>
        <p:txBody>
          <a:bodyPr lIns="0" tIns="0" rIns="0" bIns="0"/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37931725" indent="-37474525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eaLnBrk="1" hangingPunct="1"/>
            <a:endParaRPr lang="de-DE" altLang="de-DE"/>
          </a:p>
        </p:txBody>
      </p:sp>
      <p:sp>
        <p:nvSpPr>
          <p:cNvPr id="30" name="AutoShape 29"/>
          <p:cNvSpPr>
            <a:spLocks/>
          </p:cNvSpPr>
          <p:nvPr/>
        </p:nvSpPr>
        <p:spPr bwMode="auto">
          <a:xfrm rot="-5220000">
            <a:off x="3737411" y="3870325"/>
            <a:ext cx="1497012" cy="319088"/>
          </a:xfrm>
          <a:prstGeom prst="rightArrow">
            <a:avLst>
              <a:gd name="adj1" fmla="val 50000"/>
              <a:gd name="adj2" fmla="val 50065"/>
            </a:avLst>
          </a:prstGeom>
          <a:gradFill rotWithShape="0">
            <a:gsLst>
              <a:gs pos="0">
                <a:srgbClr val="BDDBFE"/>
              </a:gs>
              <a:gs pos="100000">
                <a:srgbClr val="3E7FCD"/>
              </a:gs>
            </a:gsLst>
            <a:lin ang="180000" scaled="1"/>
          </a:gradFill>
          <a:ln w="9525">
            <a:solidFill>
              <a:srgbClr val="4A7DBB"/>
            </a:solidFill>
            <a:round/>
            <a:headEnd/>
            <a:tailEnd/>
          </a:ln>
          <a:effectLst>
            <a:outerShdw blurRad="38100" dist="23000" dir="5400000" algn="ctr" rotWithShape="0">
              <a:schemeClr val="bg2">
                <a:alpha val="34998"/>
              </a:schemeClr>
            </a:outerShdw>
          </a:effectLst>
        </p:spPr>
        <p:txBody>
          <a:bodyPr lIns="0" tIns="0" rIns="0" bIns="0"/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37931725" indent="-37474525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eaLnBrk="1" hangingPunct="1"/>
            <a:endParaRPr lang="de-DE" altLang="de-DE"/>
          </a:p>
        </p:txBody>
      </p:sp>
      <p:sp>
        <p:nvSpPr>
          <p:cNvPr id="31" name="AutoShape 30"/>
          <p:cNvSpPr>
            <a:spLocks/>
          </p:cNvSpPr>
          <p:nvPr/>
        </p:nvSpPr>
        <p:spPr bwMode="auto">
          <a:xfrm rot="-4260000">
            <a:off x="3291323" y="3832225"/>
            <a:ext cx="1538288" cy="319088"/>
          </a:xfrm>
          <a:prstGeom prst="rightArrow">
            <a:avLst>
              <a:gd name="adj1" fmla="val 50000"/>
              <a:gd name="adj2" fmla="val 50039"/>
            </a:avLst>
          </a:prstGeom>
          <a:gradFill rotWithShape="0">
            <a:gsLst>
              <a:gs pos="0">
                <a:srgbClr val="BDDBFE"/>
              </a:gs>
              <a:gs pos="100000">
                <a:srgbClr val="3E7FCD"/>
              </a:gs>
            </a:gsLst>
            <a:lin ang="1140000" scaled="1"/>
          </a:gradFill>
          <a:ln w="9525">
            <a:solidFill>
              <a:srgbClr val="4A7DBB"/>
            </a:solidFill>
            <a:round/>
            <a:headEnd/>
            <a:tailEnd/>
          </a:ln>
          <a:effectLst>
            <a:outerShdw blurRad="38100" dist="23000" dir="5400000" algn="ctr" rotWithShape="0">
              <a:schemeClr val="bg2">
                <a:alpha val="34998"/>
              </a:schemeClr>
            </a:outerShdw>
          </a:effectLst>
        </p:spPr>
        <p:txBody>
          <a:bodyPr lIns="0" tIns="0" rIns="0" bIns="0"/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37931725" indent="-37474525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eaLnBrk="1" hangingPunct="1"/>
            <a:endParaRPr lang="de-DE" altLang="de-DE"/>
          </a:p>
        </p:txBody>
      </p:sp>
      <p:sp>
        <p:nvSpPr>
          <p:cNvPr id="32" name="AutoShape 31"/>
          <p:cNvSpPr>
            <a:spLocks/>
          </p:cNvSpPr>
          <p:nvPr/>
        </p:nvSpPr>
        <p:spPr bwMode="auto">
          <a:xfrm rot="-3360000">
            <a:off x="2830949" y="3781425"/>
            <a:ext cx="1638300" cy="320675"/>
          </a:xfrm>
          <a:prstGeom prst="rightArrow">
            <a:avLst>
              <a:gd name="adj1" fmla="val 50000"/>
              <a:gd name="adj2" fmla="val 49788"/>
            </a:avLst>
          </a:prstGeom>
          <a:gradFill rotWithShape="0">
            <a:gsLst>
              <a:gs pos="0">
                <a:srgbClr val="BDDBFE"/>
              </a:gs>
              <a:gs pos="100000">
                <a:srgbClr val="3E7FCD"/>
              </a:gs>
            </a:gsLst>
            <a:lin ang="2040000" scaled="1"/>
          </a:gradFill>
          <a:ln w="9525">
            <a:solidFill>
              <a:srgbClr val="4A7DBB"/>
            </a:solidFill>
            <a:round/>
            <a:headEnd/>
            <a:tailEnd/>
          </a:ln>
          <a:effectLst>
            <a:outerShdw blurRad="38100" dist="23000" dir="5400000" algn="ctr" rotWithShape="0">
              <a:schemeClr val="bg2">
                <a:alpha val="34998"/>
              </a:schemeClr>
            </a:outerShdw>
          </a:effectLst>
        </p:spPr>
        <p:txBody>
          <a:bodyPr lIns="0" tIns="0" rIns="0" bIns="0"/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37931725" indent="-37474525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eaLnBrk="1" hangingPunct="1"/>
            <a:endParaRPr lang="de-DE" altLang="de-DE"/>
          </a:p>
        </p:txBody>
      </p:sp>
      <p:pic>
        <p:nvPicPr>
          <p:cNvPr id="33" name="Picture 3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8436" y="4841875"/>
            <a:ext cx="70485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34" name="Picture 3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6248" y="4841875"/>
            <a:ext cx="70485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35" name="Picture 34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0523" y="3606800"/>
            <a:ext cx="642938" cy="719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36" name="Picture 35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0523" y="2844800"/>
            <a:ext cx="642938" cy="719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37" name="Picture 36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0523" y="2055813"/>
            <a:ext cx="642938" cy="719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38" name="Rectangle 37"/>
          <p:cNvSpPr>
            <a:spLocks/>
          </p:cNvSpPr>
          <p:nvPr/>
        </p:nvSpPr>
        <p:spPr bwMode="auto">
          <a:xfrm>
            <a:off x="2114986" y="2103438"/>
            <a:ext cx="346075" cy="55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38100" tIns="38100" rIns="38100" bIns="38100">
            <a:spAutoFit/>
          </a:bodyPr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37931725" indent="-37474525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algn="l" eaLnBrk="1" hangingPunct="1"/>
            <a:r>
              <a:rPr sz="3200">
                <a:solidFill>
                  <a:schemeClr val="tx1"/>
                </a:solidFill>
                <a:latin typeface="Lucida Grande"/>
              </a:rPr>
              <a:t>1</a:t>
            </a:r>
          </a:p>
        </p:txBody>
      </p:sp>
      <p:sp>
        <p:nvSpPr>
          <p:cNvPr id="39" name="Rectangle 38"/>
          <p:cNvSpPr>
            <a:spLocks/>
          </p:cNvSpPr>
          <p:nvPr/>
        </p:nvSpPr>
        <p:spPr bwMode="auto">
          <a:xfrm>
            <a:off x="2114986" y="2916238"/>
            <a:ext cx="346075" cy="55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38100" tIns="38100" rIns="38100" bIns="38100">
            <a:spAutoFit/>
          </a:bodyPr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37931725" indent="-37474525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algn="l" eaLnBrk="1" hangingPunct="1"/>
            <a:r>
              <a:rPr sz="3200">
                <a:solidFill>
                  <a:schemeClr val="tx1"/>
                </a:solidFill>
                <a:latin typeface="Lucida Grande"/>
              </a:rPr>
              <a:t>3</a:t>
            </a:r>
          </a:p>
        </p:txBody>
      </p:sp>
      <p:sp>
        <p:nvSpPr>
          <p:cNvPr id="40" name="Rectangle 39"/>
          <p:cNvSpPr>
            <a:spLocks/>
          </p:cNvSpPr>
          <p:nvPr/>
        </p:nvSpPr>
        <p:spPr bwMode="auto">
          <a:xfrm>
            <a:off x="2114986" y="3681413"/>
            <a:ext cx="346075" cy="55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38100" tIns="38100" rIns="38100" bIns="38100">
            <a:spAutoFit/>
          </a:bodyPr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37931725" indent="-37474525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algn="l" eaLnBrk="1" hangingPunct="1"/>
            <a:r>
              <a:rPr sz="3200">
                <a:solidFill>
                  <a:schemeClr val="tx1"/>
                </a:solidFill>
                <a:latin typeface="Lucida Grande"/>
              </a:rPr>
              <a:t>9</a:t>
            </a:r>
          </a:p>
        </p:txBody>
      </p:sp>
      <p:sp>
        <p:nvSpPr>
          <p:cNvPr id="41" name="Rectangle 40"/>
          <p:cNvSpPr>
            <a:spLocks/>
          </p:cNvSpPr>
          <p:nvPr/>
        </p:nvSpPr>
        <p:spPr bwMode="auto">
          <a:xfrm>
            <a:off x="511611" y="4125913"/>
            <a:ext cx="1485900" cy="34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38100" tIns="38100" rIns="38100" bIns="38100"/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37931725" indent="-37474525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algn="r" eaLnBrk="1" hangingPunct="1"/>
            <a:r>
              <a:rPr sz="1800">
                <a:solidFill>
                  <a:schemeClr val="tx1"/>
                </a:solidFill>
                <a:latin typeface="Lucida Grande"/>
              </a:rPr>
              <a:t>Vlada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8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22" presetClass="entr" presetSubtype="2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2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5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"/>
                            </p:stCondLst>
                            <p:childTnLst>
                              <p:par>
                                <p:cTn id="45" presetID="2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500"/>
                            </p:stCondLst>
                            <p:childTnLst>
                              <p:par>
                                <p:cTn id="49" presetID="22" presetClass="entr" presetSubtype="2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"/>
                            </p:stCondLst>
                            <p:childTnLst>
                              <p:par>
                                <p:cTn id="57" presetID="2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1500"/>
                            </p:stCondLst>
                            <p:childTnLst>
                              <p:par>
                                <p:cTn id="61" presetID="2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00"/>
                            </p:stCondLst>
                            <p:childTnLst>
                              <p:par>
                                <p:cTn id="69" presetID="2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1500"/>
                            </p:stCondLst>
                            <p:childTnLst>
                              <p:par>
                                <p:cTn id="73" presetID="2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500"/>
                            </p:stCondLst>
                            <p:childTnLst>
                              <p:par>
                                <p:cTn id="81" presetID="2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1500"/>
                            </p:stCondLst>
                            <p:childTnLst>
                              <p:par>
                                <p:cTn id="85" presetID="2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500"/>
                            </p:stCondLst>
                            <p:childTnLst>
                              <p:par>
                                <p:cTn id="93" presetID="2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1500"/>
                            </p:stCondLst>
                            <p:childTnLst>
                              <p:par>
                                <p:cTn id="97" presetID="22" presetClass="entr" presetSubtype="2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500"/>
                            </p:stCondLst>
                            <p:childTnLst>
                              <p:par>
                                <p:cTn id="105" presetID="2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1500"/>
                            </p:stCondLst>
                            <p:childTnLst>
                              <p:par>
                                <p:cTn id="109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utoUpdateAnimBg="0"/>
      <p:bldP spid="17" grpId="0" autoUpdateAnimBg="0"/>
      <p:bldP spid="18" grpId="0" autoUpdateAnimBg="0"/>
      <p:bldP spid="19" grpId="0" autoUpdateAnimBg="0"/>
      <p:bldP spid="20" grpId="0" autoUpdateAnimBg="0"/>
      <p:bldP spid="21" grpId="0" autoUpdateAnimBg="0"/>
      <p:bldP spid="23" grpId="0" animBg="1"/>
      <p:bldP spid="23" grpId="1" animBg="1"/>
      <p:bldP spid="25" grpId="0" animBg="1"/>
      <p:bldP spid="25" grpId="1" animBg="1"/>
      <p:bldP spid="26" grpId="0" animBg="1"/>
      <p:bldP spid="26" grpId="1" animBg="1"/>
      <p:bldP spid="27" grpId="0" animBg="1"/>
      <p:bldP spid="27" grpId="1" animBg="1"/>
      <p:bldP spid="28" grpId="0" animBg="1"/>
      <p:bldP spid="28" grpId="1" animBg="1"/>
      <p:bldP spid="29" grpId="0" animBg="1"/>
      <p:bldP spid="29" grpId="1" animBg="1"/>
      <p:bldP spid="30" grpId="0" animBg="1"/>
      <p:bldP spid="30" grpId="1" animBg="1"/>
      <p:bldP spid="31" grpId="0" animBg="1"/>
      <p:bldP spid="31" grpId="1" animBg="1"/>
      <p:bldP spid="32" grpId="0" animBg="1"/>
      <p:bldP spid="32" grpId="1" animBg="1"/>
      <p:bldP spid="38" grpId="0" autoUpdateAnimBg="0"/>
      <p:bldP spid="39" grpId="0" autoUpdateAnimBg="0"/>
      <p:bldP spid="40" grpId="0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CustomShape 1"/>
          <p:cNvSpPr/>
          <p:nvPr/>
        </p:nvSpPr>
        <p:spPr>
          <a:xfrm>
            <a:off x="242640" y="992880"/>
            <a:ext cx="8701920" cy="5746320"/>
          </a:xfrm>
          <a:prstGeom prst="rect">
            <a:avLst/>
          </a:prstGeom>
          <a:solidFill>
            <a:schemeClr val="bg1">
              <a:alpha val="96000"/>
            </a:schemeClr>
          </a:solidFill>
          <a:ln>
            <a:noFill/>
          </a:ln>
          <a:scene3d>
            <a:camera prst="perspectiveBelow" fov="1500000">
              <a:rot lat="60000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10" name="CustomShape 2"/>
          <p:cNvSpPr/>
          <p:nvPr/>
        </p:nvSpPr>
        <p:spPr>
          <a:xfrm>
            <a:off x="7667640" y="260280"/>
            <a:ext cx="1149120" cy="501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r">
              <a:lnSpc>
                <a:spcPct val="100000"/>
              </a:lnSpc>
            </a:pPr>
            <a:fld id="{C7439CCB-0A5D-4871-B7F0-4CDFD2DAA7C0}" type="slidenum">
              <a:rPr lang="de-AT" sz="1200" strike="noStrike">
                <a:solidFill>
                  <a:srgbClr val="8B8B8B"/>
                </a:solidFill>
                <a:latin typeface="Calibri"/>
                <a:ea typeface="DejaVu Sans"/>
              </a:rPr>
              <a:pPr algn="r">
                <a:lnSpc>
                  <a:spcPct val="100000"/>
                </a:lnSpc>
              </a:pPr>
              <a:t>8</a:t>
            </a:fld>
            <a:endParaRPr lang="sl-SI"/>
          </a:p>
        </p:txBody>
      </p:sp>
      <p:pic>
        <p:nvPicPr>
          <p:cNvPr id="111" name="Imagem 7"/>
          <p:cNvPicPr/>
          <p:nvPr/>
        </p:nvPicPr>
        <p:blipFill>
          <a:blip r:embed="rId3"/>
          <a:stretch/>
        </p:blipFill>
        <p:spPr>
          <a:xfrm rot="10800000">
            <a:off x="77242320" y="4872960"/>
            <a:ext cx="8546400" cy="472320"/>
          </a:xfrm>
          <a:prstGeom prst="rect">
            <a:avLst/>
          </a:prstGeom>
          <a:ln>
            <a:noFill/>
          </a:ln>
        </p:spPr>
      </p:pic>
      <p:sp>
        <p:nvSpPr>
          <p:cNvPr id="112" name="CustomShape 3"/>
          <p:cNvSpPr/>
          <p:nvPr/>
        </p:nvSpPr>
        <p:spPr>
          <a:xfrm>
            <a:off x="0" y="-13680"/>
            <a:ext cx="9140760" cy="1046160"/>
          </a:xfrm>
          <a:prstGeom prst="rect">
            <a:avLst/>
          </a:prstGeom>
          <a:solidFill>
            <a:srgbClr val="A6CB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de-AT" sz="3200" dirty="0">
                <a:solidFill>
                  <a:srgbClr val="FFFFFF"/>
                </a:solidFill>
                <a:latin typeface="Tw Cen MT"/>
              </a:rPr>
              <a:t>Vloga – vlada – 1. govorec</a:t>
            </a:r>
            <a:endParaRPr lang="sl-SI" dirty="0"/>
          </a:p>
        </p:txBody>
      </p:sp>
      <p:sp>
        <p:nvSpPr>
          <p:cNvPr id="113" name="CustomShape 4"/>
          <p:cNvSpPr/>
          <p:nvPr/>
        </p:nvSpPr>
        <p:spPr>
          <a:xfrm>
            <a:off x="457200" y="1600200"/>
            <a:ext cx="8226360" cy="4522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/>
          <a:lstStyle/>
          <a:p>
            <a:pPr marL="185738" indent="-185738">
              <a:lnSpc>
                <a:spcPct val="100000"/>
              </a:lnSpc>
              <a:buFont typeface="Arial"/>
              <a:buChar char="•"/>
            </a:pPr>
            <a:r>
              <a:rPr lang="de-AT" sz="3200" dirty="0">
                <a:solidFill>
                  <a:srgbClr val="000000"/>
                </a:solidFill>
                <a:latin typeface="Calibri"/>
              </a:rPr>
              <a:t>Kateri</a:t>
            </a:r>
            <a:r>
              <a:rPr dirty="0" smtClean="0"/>
              <a:t> </a:t>
            </a:r>
            <a:r>
              <a:rPr lang="de-AT" sz="3200" dirty="0">
                <a:solidFill>
                  <a:srgbClr val="000000"/>
                </a:solidFill>
                <a:latin typeface="Calibri"/>
              </a:rPr>
              <a:t>problem</a:t>
            </a:r>
            <a:r>
              <a:rPr dirty="0" smtClean="0"/>
              <a:t> </a:t>
            </a:r>
            <a:r>
              <a:rPr lang="de-AT" sz="3200" dirty="0">
                <a:solidFill>
                  <a:srgbClr val="000000"/>
                </a:solidFill>
                <a:latin typeface="Calibri"/>
              </a:rPr>
              <a:t>bo trditev rešila?</a:t>
            </a:r>
          </a:p>
          <a:p>
            <a:pPr marL="185738" indent="-185738">
              <a:lnSpc>
                <a:spcPct val="100000"/>
              </a:lnSpc>
              <a:buFont typeface="Arial"/>
              <a:buChar char="•"/>
            </a:pPr>
            <a:endParaRPr lang="sl-SI" sz="3200" dirty="0">
              <a:solidFill>
                <a:srgbClr val="000000"/>
              </a:solidFill>
              <a:latin typeface="Calibri"/>
            </a:endParaRPr>
          </a:p>
          <a:p>
            <a:pPr marL="185738" indent="-185738">
              <a:lnSpc>
                <a:spcPct val="100000"/>
              </a:lnSpc>
              <a:buFont typeface="Arial"/>
              <a:buChar char="•"/>
            </a:pPr>
            <a:r>
              <a:rPr lang="de-AT" sz="3200" dirty="0">
                <a:solidFill>
                  <a:srgbClr val="000000"/>
                </a:solidFill>
                <a:latin typeface="Calibri"/>
              </a:rPr>
              <a:t>Kako lahko trditev reši ta problem ?</a:t>
            </a:r>
          </a:p>
          <a:p>
            <a:pPr marL="185738" indent="-185738">
              <a:lnSpc>
                <a:spcPct val="100000"/>
              </a:lnSpc>
              <a:buFont typeface="Arial"/>
              <a:buChar char="•"/>
            </a:pPr>
            <a:endParaRPr lang="sl-SI" sz="3200" dirty="0">
              <a:solidFill>
                <a:srgbClr val="000000"/>
              </a:solidFill>
              <a:latin typeface="Calibri"/>
            </a:endParaRPr>
          </a:p>
          <a:p>
            <a:pPr marL="185738" indent="-185738">
              <a:lnSpc>
                <a:spcPct val="100000"/>
              </a:lnSpc>
              <a:buFont typeface="Arial"/>
              <a:buChar char="•"/>
            </a:pPr>
            <a:r>
              <a:rPr lang="de-AT" sz="3200" dirty="0">
                <a:solidFill>
                  <a:srgbClr val="000000"/>
                </a:solidFill>
                <a:latin typeface="Calibri"/>
              </a:rPr>
              <a:t>Zakaj je pomembno, da rešimo ta</a:t>
            </a:r>
            <a:r>
              <a:rPr dirty="0" smtClean="0"/>
              <a:t> </a:t>
            </a:r>
            <a:r>
              <a:rPr lang="de-AT" sz="3200" dirty="0">
                <a:solidFill>
                  <a:srgbClr val="000000"/>
                </a:solidFill>
                <a:latin typeface="Calibri"/>
              </a:rPr>
              <a:t>problem?</a:t>
            </a:r>
          </a:p>
        </p:txBody>
      </p:sp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6163" y="219075"/>
            <a:ext cx="1279525" cy="1435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CustomShape 1"/>
          <p:cNvSpPr/>
          <p:nvPr/>
        </p:nvSpPr>
        <p:spPr>
          <a:xfrm>
            <a:off x="242640" y="992880"/>
            <a:ext cx="8701920" cy="5746320"/>
          </a:xfrm>
          <a:prstGeom prst="rect">
            <a:avLst/>
          </a:prstGeom>
          <a:solidFill>
            <a:schemeClr val="bg1">
              <a:alpha val="96000"/>
            </a:schemeClr>
          </a:solidFill>
          <a:ln>
            <a:noFill/>
          </a:ln>
          <a:scene3d>
            <a:camera prst="perspectiveBelow" fov="1500000">
              <a:rot lat="60000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15" name="CustomShape 2"/>
          <p:cNvSpPr/>
          <p:nvPr/>
        </p:nvSpPr>
        <p:spPr>
          <a:xfrm>
            <a:off x="7667640" y="260280"/>
            <a:ext cx="1149120" cy="501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r">
              <a:lnSpc>
                <a:spcPct val="100000"/>
              </a:lnSpc>
            </a:pPr>
            <a:fld id="{332D56FD-1B16-4A72-A2D8-5E0B3D1C2D3E}" type="slidenum">
              <a:rPr lang="de-AT" sz="1200" strike="noStrike">
                <a:solidFill>
                  <a:srgbClr val="8B8B8B"/>
                </a:solidFill>
                <a:latin typeface="Calibri"/>
                <a:ea typeface="DejaVu Sans"/>
              </a:rPr>
              <a:pPr algn="r">
                <a:lnSpc>
                  <a:spcPct val="100000"/>
                </a:lnSpc>
              </a:pPr>
              <a:t>9</a:t>
            </a:fld>
            <a:endParaRPr lang="sl-SI"/>
          </a:p>
        </p:txBody>
      </p:sp>
      <p:pic>
        <p:nvPicPr>
          <p:cNvPr id="116" name="Imagem 7"/>
          <p:cNvPicPr/>
          <p:nvPr/>
        </p:nvPicPr>
        <p:blipFill>
          <a:blip r:embed="rId3"/>
          <a:stretch/>
        </p:blipFill>
        <p:spPr>
          <a:xfrm rot="10800000">
            <a:off x="77242320" y="4872960"/>
            <a:ext cx="8546400" cy="472320"/>
          </a:xfrm>
          <a:prstGeom prst="rect">
            <a:avLst/>
          </a:prstGeom>
          <a:ln>
            <a:noFill/>
          </a:ln>
        </p:spPr>
      </p:pic>
      <p:sp>
        <p:nvSpPr>
          <p:cNvPr id="117" name="CustomShape 3"/>
          <p:cNvSpPr/>
          <p:nvPr/>
        </p:nvSpPr>
        <p:spPr>
          <a:xfrm>
            <a:off x="0" y="-13680"/>
            <a:ext cx="9140760" cy="1046160"/>
          </a:xfrm>
          <a:prstGeom prst="rect">
            <a:avLst/>
          </a:prstGeom>
          <a:solidFill>
            <a:srgbClr val="A6CB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de-AT" sz="3200" dirty="0">
                <a:solidFill>
                  <a:srgbClr val="FFFFFF"/>
                </a:solidFill>
                <a:latin typeface="Tw Cen MT"/>
              </a:rPr>
              <a:t>Vloga – opozicija – 1. govorec</a:t>
            </a:r>
            <a:endParaRPr lang="sl-SI" dirty="0"/>
          </a:p>
        </p:txBody>
      </p:sp>
      <p:sp>
        <p:nvSpPr>
          <p:cNvPr id="118" name="CustomShape 4"/>
          <p:cNvSpPr/>
          <p:nvPr/>
        </p:nvSpPr>
        <p:spPr>
          <a:xfrm>
            <a:off x="457200" y="1600200"/>
            <a:ext cx="8226360" cy="4522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marL="185738" indent="-185738">
              <a:lnSpc>
                <a:spcPct val="100000"/>
              </a:lnSpc>
              <a:buFont typeface="Arial"/>
              <a:buChar char="•"/>
            </a:pPr>
            <a:r>
              <a:rPr lang="de-AT" sz="3200" dirty="0">
                <a:solidFill>
                  <a:srgbClr val="000000"/>
                </a:solidFill>
                <a:latin typeface="Calibri"/>
              </a:rPr>
              <a:t>Kritiziraj trditev in/ali njene cilje.</a:t>
            </a:r>
          </a:p>
          <a:p>
            <a:pPr marL="185738" indent="-185738">
              <a:lnSpc>
                <a:spcPct val="100000"/>
              </a:lnSpc>
              <a:buFont typeface="Arial"/>
              <a:buChar char="•"/>
            </a:pPr>
            <a:endParaRPr lang="sl-SI" sz="3200" dirty="0">
              <a:solidFill>
                <a:srgbClr val="000000"/>
              </a:solidFill>
              <a:latin typeface="Calibri"/>
            </a:endParaRPr>
          </a:p>
          <a:p>
            <a:pPr marL="185738" indent="-185738">
              <a:lnSpc>
                <a:spcPct val="100000"/>
              </a:lnSpc>
              <a:buFont typeface="Arial"/>
              <a:buChar char="•"/>
            </a:pPr>
            <a:r>
              <a:rPr lang="de-AT" sz="3200" dirty="0">
                <a:solidFill>
                  <a:srgbClr val="000000"/>
                </a:solidFill>
                <a:latin typeface="Calibri"/>
              </a:rPr>
              <a:t>Kritiziraj in/ali ovrzi argumente vladnega govorca.</a:t>
            </a:r>
          </a:p>
          <a:p>
            <a:pPr marL="185738" indent="-185738">
              <a:lnSpc>
                <a:spcPct val="100000"/>
              </a:lnSpc>
              <a:buFont typeface="Arial"/>
              <a:buChar char="•"/>
            </a:pPr>
            <a:endParaRPr lang="sl-SI" sz="3200" dirty="0">
              <a:solidFill>
                <a:srgbClr val="000000"/>
              </a:solidFill>
              <a:latin typeface="Calibri"/>
            </a:endParaRPr>
          </a:p>
          <a:p>
            <a:pPr marL="185738" indent="-185738">
              <a:lnSpc>
                <a:spcPct val="100000"/>
              </a:lnSpc>
              <a:buFont typeface="Arial"/>
              <a:buChar char="•"/>
            </a:pPr>
            <a:r>
              <a:rPr lang="de-AT" sz="3200" dirty="0">
                <a:solidFill>
                  <a:srgbClr val="000000"/>
                </a:solidFill>
                <a:latin typeface="Calibri"/>
              </a:rPr>
              <a:t>Navedi argumente zoper trditev.</a:t>
            </a:r>
          </a:p>
        </p:txBody>
      </p:sp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2838" y="200025"/>
            <a:ext cx="1357312" cy="1373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BC7FB290E1D77478079AF13A3F1A01D" ma:contentTypeVersion="3" ma:contentTypeDescription="Create a new document." ma:contentTypeScope="" ma:versionID="69320d75e22cbac4d98c9c3b915a58d4">
  <xsd:schema xmlns:xsd="http://www.w3.org/2001/XMLSchema" xmlns:xs="http://www.w3.org/2001/XMLSchema" xmlns:p="http://schemas.microsoft.com/office/2006/metadata/properties" xmlns:ns2="fa9cc1d0-8393-4c9d-a36e-48a415e0e3c3" targetNamespace="http://schemas.microsoft.com/office/2006/metadata/properties" ma:root="true" ma:fieldsID="3403d0f670735c2625f4b5a5d3041bc3" ns2:_="">
    <xsd:import namespace="fa9cc1d0-8393-4c9d-a36e-48a415e0e3c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a9cc1d0-8393-4c9d-a36e-48a415e0e3c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MediaServiceAutoTags" ma:description="" ma:internalName="MediaServiceAutoTags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DC0B347F-B1A7-4C31-9CD9-160152831AFB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EDEA4CD0-0FA6-4C6C-9C7B-DA181F1ABF6F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8009DE53-6DDD-4CD5-8611-2052E516F5F0}"/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742</Words>
  <Application>Microsoft Office PowerPoint</Application>
  <PresentationFormat>Diaprojekcija na zaslonu (4:3)</PresentationFormat>
  <Paragraphs>241</Paragraphs>
  <Slides>27</Slides>
  <Notes>14</Notes>
  <HiddenSlides>0</HiddenSlides>
  <MMClips>0</MMClips>
  <ScaleCrop>false</ScaleCrop>
  <HeadingPairs>
    <vt:vector size="4" baseType="variant">
      <vt:variant>
        <vt:lpstr>Tema</vt:lpstr>
      </vt:variant>
      <vt:variant>
        <vt:i4>2</vt:i4>
      </vt:variant>
      <vt:variant>
        <vt:lpstr>Naslovi diapozitivov</vt:lpstr>
      </vt:variant>
      <vt:variant>
        <vt:i4>27</vt:i4>
      </vt:variant>
    </vt:vector>
  </HeadingPairs>
  <TitlesOfParts>
    <vt:vector size="29" baseType="lpstr">
      <vt:lpstr>Office Theme</vt:lpstr>
      <vt:lpstr>Office Theme</vt:lpstr>
      <vt:lpstr>PowerPointova predstavitev</vt:lpstr>
      <vt:lpstr>PowerPointova predstavitev</vt:lpstr>
      <vt:lpstr>PowerPointova predstavitev</vt:lpstr>
      <vt:lpstr>PowerPointova predstavitev</vt:lpstr>
      <vt:lpstr>PowerPointova predstavitev</vt:lpstr>
      <vt:lpstr>PowerPointova predstavitev</vt:lpstr>
      <vt:lpstr>PowerPointova predstavitev</vt:lpstr>
      <vt:lpstr>PowerPointova predstavitev</vt:lpstr>
      <vt:lpstr>PowerPointova predstavitev</vt:lpstr>
      <vt:lpstr>PowerPointova predstavitev</vt:lpstr>
      <vt:lpstr>PowerPointova predstavitev</vt:lpstr>
      <vt:lpstr>PowerPointova predstavitev</vt:lpstr>
      <vt:lpstr>PowerPointova predstavitev</vt:lpstr>
      <vt:lpstr>PowerPointova predstavitev</vt:lpstr>
      <vt:lpstr>PowerPointova predstavitev</vt:lpstr>
      <vt:lpstr>PowerPointova predstavitev</vt:lpstr>
      <vt:lpstr>PowerPointova predstavitev</vt:lpstr>
      <vt:lpstr>PowerPointova predstavitev</vt:lpstr>
      <vt:lpstr>PowerPointova predstavitev</vt:lpstr>
      <vt:lpstr>PowerPointova predstavitev</vt:lpstr>
      <vt:lpstr>PowerPointova predstavitev</vt:lpstr>
      <vt:lpstr>PowerPointova predstavitev</vt:lpstr>
      <vt:lpstr>PowerPointova predstavitev</vt:lpstr>
      <vt:lpstr>PowerPointova predstavitev</vt:lpstr>
      <vt:lpstr>PowerPointova predstavitev</vt:lpstr>
      <vt:lpstr>PowerPointova predstavitev</vt:lpstr>
      <vt:lpstr>PowerPointova predstavitev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PEEP-LV</dc:creator>
  <cp:lastModifiedBy>blue</cp:lastModifiedBy>
  <cp:revision>25</cp:revision>
  <dcterms:created xsi:type="dcterms:W3CDTF">2015-07-03T18:55:42Z</dcterms:created>
  <dcterms:modified xsi:type="dcterms:W3CDTF">2016-08-11T11:43:02Z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0x010100FBC7FB290E1D77478079AF13A3F1A01D</vt:lpwstr>
  </property>
</Properties>
</file>